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x="18288000" cy="10287000"/>
  <p:notesSz cx="6858000" cy="9144000"/>
  <p:embeddedFontLst>
    <p:embeddedFont>
      <p:font typeface="OpenDyslexic Bold" charset="1" panose="00000800000000000000"/>
      <p:regular r:id="rId57"/>
    </p:embeddedFont>
    <p:embeddedFont>
      <p:font typeface="OpenDyslexic" charset="1" panose="00000500000000000000"/>
      <p:regular r:id="rId58"/>
    </p:embeddedFont>
    <p:embeddedFont>
      <p:font typeface="Open Dyslexic Bold" charset="1" panose="00000800000000000000"/>
      <p:regular r:id="rId59"/>
    </p:embeddedFont>
    <p:embeddedFont>
      <p:font typeface="Open Dyslexic" charset="1" panose="0000050000000000000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slides/slide51.xml" Type="http://schemas.openxmlformats.org/officeDocument/2006/relationships/slide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29.svg" Type="http://schemas.openxmlformats.org/officeDocument/2006/relationships/image"/><Relationship Id="rId4" Target="../media/image30.png" Type="http://schemas.openxmlformats.org/officeDocument/2006/relationships/image"/><Relationship Id="rId5" Target="../media/image31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3.png" Type="http://schemas.openxmlformats.org/officeDocument/2006/relationships/image"/><Relationship Id="rId4" Target="../media/image34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youtu.be/_dmoOQXwK8M" TargetMode="External" Type="http://schemas.openxmlformats.org/officeDocument/2006/relationships/hyperlink"/><Relationship Id="rId4" Target="../media/image6.jpeg" Type="http://schemas.openxmlformats.org/officeDocument/2006/relationships/image"/><Relationship Id="rId5" Target="https://youtu.be/_dmoOQXwK8M" TargetMode="External" Type="http://schemas.openxmlformats.org/officeDocument/2006/relationships/video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Relationship Id="rId8" Target="../media/image39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Relationship Id="rId8" Target="../media/image40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1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7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41.png" Type="http://schemas.openxmlformats.org/officeDocument/2006/relationships/image"/><Relationship Id="rId6" Target="../media/image42.png" Type="http://schemas.openxmlformats.org/officeDocument/2006/relationships/image"/><Relationship Id="rId7" Target="../media/image43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png" Type="http://schemas.openxmlformats.org/officeDocument/2006/relationships/image"/><Relationship Id="rId4" Target="../media/image46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0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53.png" Type="http://schemas.openxmlformats.org/officeDocument/2006/relationships/image"/><Relationship Id="rId4" Target="../media/image54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6.png" Type="http://schemas.openxmlformats.org/officeDocument/2006/relationships/image"/><Relationship Id="rId3" Target="../media/image57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Relationship Id="rId3" Target="../media/image60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1.png" Type="http://schemas.openxmlformats.org/officeDocument/2006/relationships/image"/><Relationship Id="rId3" Target="../media/image62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png" Type="http://schemas.openxmlformats.org/officeDocument/2006/relationships/image"/><Relationship Id="rId3" Target="../media/image64.svg" Type="http://schemas.openxmlformats.org/officeDocument/2006/relationships/image"/><Relationship Id="rId4" Target="../media/image65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5.png" Type="http://schemas.openxmlformats.org/officeDocument/2006/relationships/image"/><Relationship Id="rId3" Target="../media/image66.png" Type="http://schemas.openxmlformats.org/officeDocument/2006/relationships/image"/><Relationship Id="rId4" Target="../media/image67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8.png" Type="http://schemas.openxmlformats.org/officeDocument/2006/relationships/image"/><Relationship Id="rId3" Target="../media/image69.png" Type="http://schemas.openxmlformats.org/officeDocument/2006/relationships/image"/><Relationship Id="rId4" Target="../media/image70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1.png" Type="http://schemas.openxmlformats.org/officeDocument/2006/relationships/image"/><Relationship Id="rId3" Target="../media/image72.png" Type="http://schemas.openxmlformats.org/officeDocument/2006/relationships/image"/><Relationship Id="rId4" Target="../media/image73.svg" Type="http://schemas.openxmlformats.org/officeDocument/2006/relationships/image"/><Relationship Id="rId5" Target="../media/image74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5.png" Type="http://schemas.openxmlformats.org/officeDocument/2006/relationships/image"/><Relationship Id="rId3" Target="../media/image76.svg" Type="http://schemas.openxmlformats.org/officeDocument/2006/relationships/image"/><Relationship Id="rId4" Target="../media/image77.png" Type="http://schemas.openxmlformats.org/officeDocument/2006/relationships/image"/><Relationship Id="rId5" Target="../media/image78.png" Type="http://schemas.openxmlformats.org/officeDocument/2006/relationships/image"/><Relationship Id="rId6" Target="../media/image79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0.png" Type="http://schemas.openxmlformats.org/officeDocument/2006/relationships/image"/><Relationship Id="rId3" Target="../media/image81.png" Type="http://schemas.openxmlformats.org/officeDocument/2006/relationships/image"/><Relationship Id="rId4" Target="../media/image82.jpeg" Type="http://schemas.openxmlformats.org/officeDocument/2006/relationships/image"/><Relationship Id="rId5" Target="../media/image83.png" Type="http://schemas.openxmlformats.org/officeDocument/2006/relationships/image"/><Relationship Id="rId6" Target="../media/image84.png" Type="http://schemas.openxmlformats.org/officeDocument/2006/relationships/image"/><Relationship Id="rId7" Target="../media/image53.png" Type="http://schemas.openxmlformats.org/officeDocument/2006/relationships/image"/><Relationship Id="rId8" Target="../media/image85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5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0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3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4.png" Type="http://schemas.openxmlformats.org/officeDocument/2006/relationships/image"/><Relationship Id="rId7" Target="../media/image1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A9D8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80485" y="6273695"/>
            <a:ext cx="2691637" cy="2834546"/>
          </a:xfrm>
          <a:custGeom>
            <a:avLst/>
            <a:gdLst/>
            <a:ahLst/>
            <a:cxnLst/>
            <a:rect r="r" b="b" t="t" l="l"/>
            <a:pathLst>
              <a:path h="2834546" w="2691637">
                <a:moveTo>
                  <a:pt x="0" y="0"/>
                </a:moveTo>
                <a:lnTo>
                  <a:pt x="2691637" y="0"/>
                </a:lnTo>
                <a:lnTo>
                  <a:pt x="2691637" y="2834545"/>
                </a:lnTo>
                <a:lnTo>
                  <a:pt x="0" y="28345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207158" y="217105"/>
            <a:ext cx="2332056" cy="2410394"/>
          </a:xfrm>
          <a:custGeom>
            <a:avLst/>
            <a:gdLst/>
            <a:ahLst/>
            <a:cxnLst/>
            <a:rect r="r" b="b" t="t" l="l"/>
            <a:pathLst>
              <a:path h="2410394" w="2332056">
                <a:moveTo>
                  <a:pt x="0" y="0"/>
                </a:moveTo>
                <a:lnTo>
                  <a:pt x="2332056" y="0"/>
                </a:lnTo>
                <a:lnTo>
                  <a:pt x="2332056" y="2410394"/>
                </a:lnTo>
                <a:lnTo>
                  <a:pt x="0" y="24103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4003674"/>
            <a:ext cx="15585402" cy="1946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Kindness Monsters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729757" y="5988147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729757" y="3013088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23611" y="5129547"/>
            <a:ext cx="4693430" cy="1849594"/>
            <a:chOff x="0" y="0"/>
            <a:chExt cx="1236130" cy="4871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44968" y="5007101"/>
            <a:ext cx="4693430" cy="1849594"/>
            <a:chOff x="0" y="0"/>
            <a:chExt cx="1236130" cy="48713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695083" y="5012631"/>
            <a:ext cx="11120526" cy="4871357"/>
            <a:chOff x="0" y="0"/>
            <a:chExt cx="14827368" cy="6495143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50089" y="48298"/>
                <a:ext cx="10561455" cy="4570781"/>
              </a:xfrm>
              <a:custGeom>
                <a:avLst/>
                <a:gdLst/>
                <a:ahLst/>
                <a:cxnLst/>
                <a:rect r="r" b="b" t="t" l="l"/>
                <a:pathLst>
                  <a:path h="4570781" w="10561455">
                    <a:moveTo>
                      <a:pt x="3251" y="4335742"/>
                    </a:moveTo>
                    <a:cubicBezTo>
                      <a:pt x="81991" y="4193502"/>
                      <a:pt x="198831" y="4098252"/>
                      <a:pt x="230581" y="4052532"/>
                    </a:cubicBezTo>
                    <a:cubicBezTo>
                      <a:pt x="245821" y="4030942"/>
                      <a:pt x="242011" y="4019512"/>
                      <a:pt x="258521" y="4000462"/>
                    </a:cubicBezTo>
                    <a:cubicBezTo>
                      <a:pt x="287731" y="3966172"/>
                      <a:pt x="363931" y="3929342"/>
                      <a:pt x="417271" y="3878542"/>
                    </a:cubicBezTo>
                    <a:cubicBezTo>
                      <a:pt x="482041" y="3817582"/>
                      <a:pt x="543001" y="3728682"/>
                      <a:pt x="612851" y="3655022"/>
                    </a:cubicBezTo>
                    <a:cubicBezTo>
                      <a:pt x="685241" y="3576282"/>
                      <a:pt x="786841" y="3488652"/>
                      <a:pt x="845261" y="3421342"/>
                    </a:cubicBezTo>
                    <a:cubicBezTo>
                      <a:pt x="884631" y="3374352"/>
                      <a:pt x="898601" y="3341332"/>
                      <a:pt x="936701" y="3295612"/>
                    </a:cubicBezTo>
                    <a:cubicBezTo>
                      <a:pt x="990041" y="3234652"/>
                      <a:pt x="1073861" y="3149562"/>
                      <a:pt x="1143711" y="3094952"/>
                    </a:cubicBezTo>
                    <a:cubicBezTo>
                      <a:pt x="1203401" y="3047962"/>
                      <a:pt x="1269441" y="3022562"/>
                      <a:pt x="1326591" y="2983192"/>
                    </a:cubicBezTo>
                    <a:cubicBezTo>
                      <a:pt x="1382471" y="2943822"/>
                      <a:pt x="1433271" y="2887942"/>
                      <a:pt x="1480261" y="2857462"/>
                    </a:cubicBezTo>
                    <a:cubicBezTo>
                      <a:pt x="1517091" y="2835872"/>
                      <a:pt x="1539951" y="2835872"/>
                      <a:pt x="1581861" y="2809202"/>
                    </a:cubicBezTo>
                    <a:cubicBezTo>
                      <a:pt x="1665681" y="2757132"/>
                      <a:pt x="1865071" y="2572982"/>
                      <a:pt x="1933651" y="2533612"/>
                    </a:cubicBezTo>
                    <a:cubicBezTo>
                      <a:pt x="1959051" y="2518372"/>
                      <a:pt x="1969211" y="2523452"/>
                      <a:pt x="1990801" y="2510752"/>
                    </a:cubicBezTo>
                    <a:cubicBezTo>
                      <a:pt x="2025091" y="2491702"/>
                      <a:pt x="2080971" y="2433282"/>
                      <a:pt x="2115261" y="2414232"/>
                    </a:cubicBezTo>
                    <a:cubicBezTo>
                      <a:pt x="2136851" y="2402802"/>
                      <a:pt x="2149551" y="2406612"/>
                      <a:pt x="2171141" y="2393912"/>
                    </a:cubicBezTo>
                    <a:cubicBezTo>
                      <a:pt x="2214321" y="2372322"/>
                      <a:pt x="2300681" y="2291042"/>
                      <a:pt x="2341321" y="2271992"/>
                    </a:cubicBezTo>
                    <a:cubicBezTo>
                      <a:pt x="2361641" y="2261832"/>
                      <a:pt x="2370531" y="2268182"/>
                      <a:pt x="2390851" y="2258022"/>
                    </a:cubicBezTo>
                    <a:cubicBezTo>
                      <a:pt x="2428951" y="2237702"/>
                      <a:pt x="2477211" y="2181822"/>
                      <a:pt x="2540711" y="2133562"/>
                    </a:cubicBezTo>
                    <a:cubicBezTo>
                      <a:pt x="2641041" y="2058632"/>
                      <a:pt x="2813761" y="1940522"/>
                      <a:pt x="2939491" y="1861782"/>
                    </a:cubicBezTo>
                    <a:cubicBezTo>
                      <a:pt x="3047441" y="1793202"/>
                      <a:pt x="3135071" y="1752562"/>
                      <a:pt x="3249371" y="1682712"/>
                    </a:cubicBezTo>
                    <a:cubicBezTo>
                      <a:pt x="3394151" y="1592542"/>
                      <a:pt x="3591001" y="1466812"/>
                      <a:pt x="3737051" y="1357592"/>
                    </a:cubicBezTo>
                    <a:cubicBezTo>
                      <a:pt x="3865321" y="1262342"/>
                      <a:pt x="3982161" y="1144232"/>
                      <a:pt x="4083761" y="1069302"/>
                    </a:cubicBezTo>
                    <a:cubicBezTo>
                      <a:pt x="4158691" y="1014692"/>
                      <a:pt x="4218381" y="991832"/>
                      <a:pt x="4285691" y="938492"/>
                    </a:cubicBezTo>
                    <a:cubicBezTo>
                      <a:pt x="4365701" y="874992"/>
                      <a:pt x="4439361" y="781012"/>
                      <a:pt x="4526991" y="703542"/>
                    </a:cubicBezTo>
                    <a:cubicBezTo>
                      <a:pt x="4620971" y="620992"/>
                      <a:pt x="4746701" y="532092"/>
                      <a:pt x="4833061" y="455892"/>
                    </a:cubicBezTo>
                    <a:cubicBezTo>
                      <a:pt x="4899101" y="397472"/>
                      <a:pt x="4954981" y="346672"/>
                      <a:pt x="5000701" y="292062"/>
                    </a:cubicBezTo>
                    <a:cubicBezTo>
                      <a:pt x="5041341" y="243802"/>
                      <a:pt x="5064201" y="191732"/>
                      <a:pt x="5099761" y="147282"/>
                    </a:cubicBezTo>
                    <a:cubicBezTo>
                      <a:pt x="5135321" y="104102"/>
                      <a:pt x="5182311" y="49492"/>
                      <a:pt x="5215331" y="27902"/>
                    </a:cubicBezTo>
                    <a:cubicBezTo>
                      <a:pt x="5234381" y="13932"/>
                      <a:pt x="5245811" y="11392"/>
                      <a:pt x="5268671" y="6312"/>
                    </a:cubicBezTo>
                    <a:cubicBezTo>
                      <a:pt x="5305501" y="-1308"/>
                      <a:pt x="5381701" y="-1308"/>
                      <a:pt x="5422341" y="2502"/>
                    </a:cubicBezTo>
                    <a:cubicBezTo>
                      <a:pt x="5450281" y="5042"/>
                      <a:pt x="5468061" y="6312"/>
                      <a:pt x="5490921" y="17742"/>
                    </a:cubicBezTo>
                    <a:cubicBezTo>
                      <a:pt x="5521401" y="30442"/>
                      <a:pt x="5558231" y="50762"/>
                      <a:pt x="5582361" y="81242"/>
                    </a:cubicBezTo>
                    <a:cubicBezTo>
                      <a:pt x="5611571" y="119342"/>
                      <a:pt x="5617921" y="186652"/>
                      <a:pt x="5643321" y="234912"/>
                    </a:cubicBezTo>
                    <a:cubicBezTo>
                      <a:pt x="5668721" y="281902"/>
                      <a:pt x="5686501" y="316192"/>
                      <a:pt x="5736031" y="366992"/>
                    </a:cubicBezTo>
                    <a:cubicBezTo>
                      <a:pt x="5841441" y="473672"/>
                      <a:pt x="6123381" y="633692"/>
                      <a:pt x="6301181" y="781012"/>
                    </a:cubicBezTo>
                    <a:cubicBezTo>
                      <a:pt x="6476441" y="925792"/>
                      <a:pt x="6639001" y="1111212"/>
                      <a:pt x="6797751" y="1240752"/>
                    </a:cubicBezTo>
                    <a:cubicBezTo>
                      <a:pt x="6929831" y="1347432"/>
                      <a:pt x="7037781" y="1403312"/>
                      <a:pt x="7180021" y="1509992"/>
                    </a:cubicBezTo>
                    <a:cubicBezTo>
                      <a:pt x="7365441" y="1652232"/>
                      <a:pt x="7602931" y="1866862"/>
                      <a:pt x="7809941" y="2025612"/>
                    </a:cubicBezTo>
                    <a:cubicBezTo>
                      <a:pt x="8002981" y="2172932"/>
                      <a:pt x="8206181" y="2297392"/>
                      <a:pt x="8380171" y="2434552"/>
                    </a:cubicBezTo>
                    <a:cubicBezTo>
                      <a:pt x="8536381" y="2559012"/>
                      <a:pt x="8674811" y="2698712"/>
                      <a:pt x="8811971" y="2810472"/>
                    </a:cubicBezTo>
                    <a:cubicBezTo>
                      <a:pt x="8932621" y="2906992"/>
                      <a:pt x="9049461" y="2983192"/>
                      <a:pt x="9158681" y="3069552"/>
                    </a:cubicBezTo>
                    <a:cubicBezTo>
                      <a:pt x="9262821" y="3153372"/>
                      <a:pt x="9349181" y="3223222"/>
                      <a:pt x="9457131" y="3321012"/>
                    </a:cubicBezTo>
                    <a:cubicBezTo>
                      <a:pt x="9595561" y="3445472"/>
                      <a:pt x="9773361" y="3618192"/>
                      <a:pt x="9914331" y="3762972"/>
                    </a:cubicBezTo>
                    <a:cubicBezTo>
                      <a:pt x="10042601" y="3892512"/>
                      <a:pt x="10158171" y="4015702"/>
                      <a:pt x="10268661" y="4145242"/>
                    </a:cubicBezTo>
                    <a:cubicBezTo>
                      <a:pt x="10372801" y="4267162"/>
                      <a:pt x="10539171" y="4453852"/>
                      <a:pt x="10558221" y="4514812"/>
                    </a:cubicBezTo>
                    <a:cubicBezTo>
                      <a:pt x="10563301" y="4532592"/>
                      <a:pt x="10560761" y="4542752"/>
                      <a:pt x="10555681" y="4551642"/>
                    </a:cubicBezTo>
                    <a:cubicBezTo>
                      <a:pt x="10551871" y="4559262"/>
                      <a:pt x="10545521" y="4566882"/>
                      <a:pt x="10536631" y="4568152"/>
                    </a:cubicBezTo>
                    <a:cubicBezTo>
                      <a:pt x="10525201" y="4570692"/>
                      <a:pt x="10498531" y="4565612"/>
                      <a:pt x="10490911" y="4555452"/>
                    </a:cubicBezTo>
                    <a:cubicBezTo>
                      <a:pt x="10483291" y="4545292"/>
                      <a:pt x="10484561" y="4517352"/>
                      <a:pt x="10490911" y="4507192"/>
                    </a:cubicBezTo>
                    <a:cubicBezTo>
                      <a:pt x="10497261" y="4497032"/>
                      <a:pt x="10513771" y="4490682"/>
                      <a:pt x="10525201" y="4491952"/>
                    </a:cubicBezTo>
                    <a:cubicBezTo>
                      <a:pt x="10535361" y="4491952"/>
                      <a:pt x="10550601" y="4502112"/>
                      <a:pt x="10556951" y="4511002"/>
                    </a:cubicBezTo>
                    <a:cubicBezTo>
                      <a:pt x="10562031" y="4519892"/>
                      <a:pt x="10563301" y="4538942"/>
                      <a:pt x="10558221" y="4547832"/>
                    </a:cubicBezTo>
                    <a:cubicBezTo>
                      <a:pt x="10551871" y="4559262"/>
                      <a:pt x="10531551" y="4571962"/>
                      <a:pt x="10516311" y="4570692"/>
                    </a:cubicBezTo>
                    <a:cubicBezTo>
                      <a:pt x="10494721" y="4568152"/>
                      <a:pt x="10473131" y="4541482"/>
                      <a:pt x="10446461" y="4512272"/>
                    </a:cubicBezTo>
                    <a:cubicBezTo>
                      <a:pt x="10398201" y="4458932"/>
                      <a:pt x="10319461" y="4320502"/>
                      <a:pt x="10266121" y="4251922"/>
                    </a:cubicBezTo>
                    <a:cubicBezTo>
                      <a:pt x="10228021" y="4203662"/>
                      <a:pt x="10196271" y="4169372"/>
                      <a:pt x="10160711" y="4133812"/>
                    </a:cubicBezTo>
                    <a:cubicBezTo>
                      <a:pt x="10130231" y="4102062"/>
                      <a:pt x="10106101" y="4085552"/>
                      <a:pt x="10069271" y="4046182"/>
                    </a:cubicBezTo>
                    <a:cubicBezTo>
                      <a:pt x="10003231" y="3977602"/>
                      <a:pt x="9888931" y="3821392"/>
                      <a:pt x="9812731" y="3746462"/>
                    </a:cubicBezTo>
                    <a:cubicBezTo>
                      <a:pt x="9760661" y="3693122"/>
                      <a:pt x="9722561" y="3672802"/>
                      <a:pt x="9669221" y="3623272"/>
                    </a:cubicBezTo>
                    <a:cubicBezTo>
                      <a:pt x="9596831" y="3554692"/>
                      <a:pt x="9526981" y="3465792"/>
                      <a:pt x="9420301" y="3370542"/>
                    </a:cubicBezTo>
                    <a:cubicBezTo>
                      <a:pt x="9257741" y="3224492"/>
                      <a:pt x="8966911" y="3018752"/>
                      <a:pt x="8768791" y="2856192"/>
                    </a:cubicBezTo>
                    <a:cubicBezTo>
                      <a:pt x="8598611" y="2713952"/>
                      <a:pt x="8466531" y="2579332"/>
                      <a:pt x="8301431" y="2449792"/>
                    </a:cubicBezTo>
                    <a:cubicBezTo>
                      <a:pt x="8133791" y="2317712"/>
                      <a:pt x="7929321" y="2191982"/>
                      <a:pt x="7770571" y="2070062"/>
                    </a:cubicBezTo>
                    <a:cubicBezTo>
                      <a:pt x="7635951" y="1965922"/>
                      <a:pt x="7491171" y="1830032"/>
                      <a:pt x="7407351" y="1769072"/>
                    </a:cubicBezTo>
                    <a:cubicBezTo>
                      <a:pt x="7366711" y="1739862"/>
                      <a:pt x="7347661" y="1734782"/>
                      <a:pt x="7312101" y="1708112"/>
                    </a:cubicBezTo>
                    <a:cubicBezTo>
                      <a:pt x="7263841" y="1671282"/>
                      <a:pt x="7216851" y="1614132"/>
                      <a:pt x="7148271" y="1559522"/>
                    </a:cubicBezTo>
                    <a:cubicBezTo>
                      <a:pt x="7046671" y="1478242"/>
                      <a:pt x="6891731" y="1390612"/>
                      <a:pt x="6757111" y="1285202"/>
                    </a:cubicBezTo>
                    <a:cubicBezTo>
                      <a:pt x="6599631" y="1162012"/>
                      <a:pt x="6353251" y="943572"/>
                      <a:pt x="6266891" y="858482"/>
                    </a:cubicBezTo>
                    <a:cubicBezTo>
                      <a:pt x="6233871" y="825462"/>
                      <a:pt x="6236411" y="815302"/>
                      <a:pt x="6202121" y="786092"/>
                    </a:cubicBezTo>
                    <a:cubicBezTo>
                      <a:pt x="6120841" y="714972"/>
                      <a:pt x="5847791" y="558762"/>
                      <a:pt x="5750001" y="482562"/>
                    </a:cubicBezTo>
                    <a:cubicBezTo>
                      <a:pt x="5699201" y="443192"/>
                      <a:pt x="5671261" y="420332"/>
                      <a:pt x="5640781" y="384772"/>
                    </a:cubicBezTo>
                    <a:cubicBezTo>
                      <a:pt x="5610301" y="349212"/>
                      <a:pt x="5581091" y="302222"/>
                      <a:pt x="5567121" y="269202"/>
                    </a:cubicBezTo>
                    <a:cubicBezTo>
                      <a:pt x="5556961" y="245072"/>
                      <a:pt x="5560771" y="227292"/>
                      <a:pt x="5553151" y="204432"/>
                    </a:cubicBezTo>
                    <a:cubicBezTo>
                      <a:pt x="5542991" y="176492"/>
                      <a:pt x="5527751" y="133312"/>
                      <a:pt x="5507431" y="112992"/>
                    </a:cubicBezTo>
                    <a:cubicBezTo>
                      <a:pt x="5492191" y="97752"/>
                      <a:pt x="5475681" y="91402"/>
                      <a:pt x="5451551" y="86322"/>
                    </a:cubicBezTo>
                    <a:cubicBezTo>
                      <a:pt x="5414721" y="77432"/>
                      <a:pt x="5339791" y="79972"/>
                      <a:pt x="5302961" y="86322"/>
                    </a:cubicBezTo>
                    <a:cubicBezTo>
                      <a:pt x="5282641" y="90132"/>
                      <a:pt x="5271211" y="92672"/>
                      <a:pt x="5254701" y="102832"/>
                    </a:cubicBezTo>
                    <a:cubicBezTo>
                      <a:pt x="5230571" y="118072"/>
                      <a:pt x="5203901" y="148552"/>
                      <a:pt x="5178501" y="180302"/>
                    </a:cubicBezTo>
                    <a:cubicBezTo>
                      <a:pt x="5144211" y="220942"/>
                      <a:pt x="5118811" y="279362"/>
                      <a:pt x="5075631" y="328892"/>
                    </a:cubicBezTo>
                    <a:cubicBezTo>
                      <a:pt x="5021021" y="392392"/>
                      <a:pt x="4946091" y="455892"/>
                      <a:pt x="4868621" y="524472"/>
                    </a:cubicBezTo>
                    <a:cubicBezTo>
                      <a:pt x="4777181" y="605752"/>
                      <a:pt x="4648911" y="701002"/>
                      <a:pt x="4557471" y="781012"/>
                    </a:cubicBezTo>
                    <a:cubicBezTo>
                      <a:pt x="4482541" y="848322"/>
                      <a:pt x="4430471" y="914362"/>
                      <a:pt x="4360621" y="970242"/>
                    </a:cubicBezTo>
                    <a:cubicBezTo>
                      <a:pt x="4292041" y="1026122"/>
                      <a:pt x="4220921" y="1057872"/>
                      <a:pt x="4139641" y="1118832"/>
                    </a:cubicBezTo>
                    <a:cubicBezTo>
                      <a:pt x="4031691" y="1198842"/>
                      <a:pt x="3879291" y="1344892"/>
                      <a:pt x="3772611" y="1419822"/>
                    </a:cubicBezTo>
                    <a:cubicBezTo>
                      <a:pt x="3696411" y="1473162"/>
                      <a:pt x="3640531" y="1493482"/>
                      <a:pt x="3568141" y="1540472"/>
                    </a:cubicBezTo>
                    <a:cubicBezTo>
                      <a:pt x="3479241" y="1598892"/>
                      <a:pt x="3359861" y="1701762"/>
                      <a:pt x="3283661" y="1746212"/>
                    </a:cubicBezTo>
                    <a:cubicBezTo>
                      <a:pt x="3237941" y="1772882"/>
                      <a:pt x="3206191" y="1777962"/>
                      <a:pt x="3166821" y="1800822"/>
                    </a:cubicBezTo>
                    <a:cubicBezTo>
                      <a:pt x="3122371" y="1827492"/>
                      <a:pt x="3066491" y="1878292"/>
                      <a:pt x="3030931" y="1898612"/>
                    </a:cubicBezTo>
                    <a:cubicBezTo>
                      <a:pt x="3010611" y="1910042"/>
                      <a:pt x="3005531" y="1906232"/>
                      <a:pt x="2980131" y="1920202"/>
                    </a:cubicBezTo>
                    <a:cubicBezTo>
                      <a:pt x="2889961" y="1969732"/>
                      <a:pt x="2588971" y="2211032"/>
                      <a:pt x="2409901" y="2329142"/>
                    </a:cubicBezTo>
                    <a:cubicBezTo>
                      <a:pt x="2257501" y="2428202"/>
                      <a:pt x="2113991" y="2494242"/>
                      <a:pt x="1978101" y="2585682"/>
                    </a:cubicBezTo>
                    <a:cubicBezTo>
                      <a:pt x="1847291" y="2674582"/>
                      <a:pt x="1691081" y="2819362"/>
                      <a:pt x="1607261" y="2868892"/>
                    </a:cubicBezTo>
                    <a:cubicBezTo>
                      <a:pt x="1570431" y="2890482"/>
                      <a:pt x="1552651" y="2887942"/>
                      <a:pt x="1519631" y="2906992"/>
                    </a:cubicBezTo>
                    <a:cubicBezTo>
                      <a:pt x="1472641" y="2936202"/>
                      <a:pt x="1406601" y="3004782"/>
                      <a:pt x="1355801" y="3037802"/>
                    </a:cubicBezTo>
                    <a:cubicBezTo>
                      <a:pt x="1316431" y="3063202"/>
                      <a:pt x="1280871" y="3072092"/>
                      <a:pt x="1245311" y="3096222"/>
                    </a:cubicBezTo>
                    <a:cubicBezTo>
                      <a:pt x="1205941" y="3121622"/>
                      <a:pt x="1171651" y="3147022"/>
                      <a:pt x="1129741" y="3186392"/>
                    </a:cubicBezTo>
                    <a:cubicBezTo>
                      <a:pt x="1068781" y="3244812"/>
                      <a:pt x="955751" y="3369272"/>
                      <a:pt x="920191" y="3422612"/>
                    </a:cubicBezTo>
                    <a:cubicBezTo>
                      <a:pt x="904951" y="3445472"/>
                      <a:pt x="910031" y="3453092"/>
                      <a:pt x="893521" y="3475952"/>
                    </a:cubicBezTo>
                    <a:cubicBezTo>
                      <a:pt x="856691" y="3529292"/>
                      <a:pt x="733501" y="3634702"/>
                      <a:pt x="659841" y="3714712"/>
                    </a:cubicBezTo>
                    <a:cubicBezTo>
                      <a:pt x="591261" y="3788372"/>
                      <a:pt x="523951" y="3883622"/>
                      <a:pt x="465531" y="3938232"/>
                    </a:cubicBezTo>
                    <a:cubicBezTo>
                      <a:pt x="426161" y="3976332"/>
                      <a:pt x="388061" y="3994112"/>
                      <a:pt x="353771" y="4024592"/>
                    </a:cubicBezTo>
                    <a:cubicBezTo>
                      <a:pt x="320751" y="4053802"/>
                      <a:pt x="297891" y="4083012"/>
                      <a:pt x="263601" y="4118572"/>
                    </a:cubicBezTo>
                    <a:cubicBezTo>
                      <a:pt x="219151" y="4168102"/>
                      <a:pt x="142951" y="4240492"/>
                      <a:pt x="108661" y="4290022"/>
                    </a:cubicBezTo>
                    <a:cubicBezTo>
                      <a:pt x="87071" y="4323042"/>
                      <a:pt x="80721" y="4361142"/>
                      <a:pt x="65481" y="4377652"/>
                    </a:cubicBezTo>
                    <a:cubicBezTo>
                      <a:pt x="57861" y="4385272"/>
                      <a:pt x="50241" y="4389082"/>
                      <a:pt x="42621" y="4390352"/>
                    </a:cubicBezTo>
                    <a:cubicBezTo>
                      <a:pt x="33731" y="4391622"/>
                      <a:pt x="23571" y="4389082"/>
                      <a:pt x="15951" y="4384002"/>
                    </a:cubicBezTo>
                    <a:cubicBezTo>
                      <a:pt x="9601" y="4378922"/>
                      <a:pt x="1981" y="4370032"/>
                      <a:pt x="711" y="4362412"/>
                    </a:cubicBezTo>
                    <a:cubicBezTo>
                      <a:pt x="-1829" y="4353522"/>
                      <a:pt x="3251" y="4335742"/>
                      <a:pt x="3251" y="4335742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50473" y="50679"/>
                <a:ext cx="2771493" cy="1634858"/>
              </a:xfrm>
              <a:custGeom>
                <a:avLst/>
                <a:gdLst/>
                <a:ahLst/>
                <a:cxnLst/>
                <a:rect r="r" b="b" t="t" l="l"/>
                <a:pathLst>
                  <a:path h="1634858" w="2771493">
                    <a:moveTo>
                      <a:pt x="63827" y="426841"/>
                    </a:moveTo>
                    <a:cubicBezTo>
                      <a:pt x="119707" y="614801"/>
                      <a:pt x="128597" y="736721"/>
                      <a:pt x="147647" y="842131"/>
                    </a:cubicBezTo>
                    <a:cubicBezTo>
                      <a:pt x="169237" y="956431"/>
                      <a:pt x="195907" y="1091051"/>
                      <a:pt x="226387" y="1200271"/>
                    </a:cubicBezTo>
                    <a:cubicBezTo>
                      <a:pt x="253057" y="1291711"/>
                      <a:pt x="288617" y="1388231"/>
                      <a:pt x="315287" y="1453001"/>
                    </a:cubicBezTo>
                    <a:cubicBezTo>
                      <a:pt x="331797" y="1493641"/>
                      <a:pt x="345767" y="1526661"/>
                      <a:pt x="362277" y="1549521"/>
                    </a:cubicBezTo>
                    <a:cubicBezTo>
                      <a:pt x="374977" y="1564761"/>
                      <a:pt x="400377" y="1573651"/>
                      <a:pt x="399107" y="1582541"/>
                    </a:cubicBezTo>
                    <a:cubicBezTo>
                      <a:pt x="397837" y="1591431"/>
                      <a:pt x="364817" y="1607941"/>
                      <a:pt x="357197" y="1601591"/>
                    </a:cubicBezTo>
                    <a:cubicBezTo>
                      <a:pt x="336877" y="1586351"/>
                      <a:pt x="394027" y="1392041"/>
                      <a:pt x="416887" y="1313301"/>
                    </a:cubicBezTo>
                    <a:cubicBezTo>
                      <a:pt x="433397" y="1256151"/>
                      <a:pt x="446097" y="1190111"/>
                      <a:pt x="472767" y="1168521"/>
                    </a:cubicBezTo>
                    <a:cubicBezTo>
                      <a:pt x="489277" y="1153281"/>
                      <a:pt x="518487" y="1150741"/>
                      <a:pt x="534997" y="1157091"/>
                    </a:cubicBezTo>
                    <a:cubicBezTo>
                      <a:pt x="550237" y="1162171"/>
                      <a:pt x="557857" y="1177411"/>
                      <a:pt x="570557" y="1196461"/>
                    </a:cubicBezTo>
                    <a:cubicBezTo>
                      <a:pt x="594687" y="1234561"/>
                      <a:pt x="650567" y="1334891"/>
                      <a:pt x="653107" y="1375531"/>
                    </a:cubicBezTo>
                    <a:cubicBezTo>
                      <a:pt x="654377" y="1395851"/>
                      <a:pt x="646757" y="1413631"/>
                      <a:pt x="637867" y="1421251"/>
                    </a:cubicBezTo>
                    <a:cubicBezTo>
                      <a:pt x="630247" y="1427601"/>
                      <a:pt x="620087" y="1427601"/>
                      <a:pt x="611197" y="1425061"/>
                    </a:cubicBezTo>
                    <a:cubicBezTo>
                      <a:pt x="602307" y="1422521"/>
                      <a:pt x="589607" y="1416171"/>
                      <a:pt x="585797" y="1403471"/>
                    </a:cubicBezTo>
                    <a:cubicBezTo>
                      <a:pt x="576907" y="1378071"/>
                      <a:pt x="607387" y="1290441"/>
                      <a:pt x="618817" y="1254881"/>
                    </a:cubicBezTo>
                    <a:cubicBezTo>
                      <a:pt x="626437" y="1234561"/>
                      <a:pt x="631517" y="1223131"/>
                      <a:pt x="641677" y="1207891"/>
                    </a:cubicBezTo>
                    <a:cubicBezTo>
                      <a:pt x="656917" y="1186301"/>
                      <a:pt x="683587" y="1173601"/>
                      <a:pt x="706447" y="1141851"/>
                    </a:cubicBezTo>
                    <a:cubicBezTo>
                      <a:pt x="748357" y="1079621"/>
                      <a:pt x="805507" y="918331"/>
                      <a:pt x="852497" y="847211"/>
                    </a:cubicBezTo>
                    <a:cubicBezTo>
                      <a:pt x="881707" y="802761"/>
                      <a:pt x="912187" y="762121"/>
                      <a:pt x="936317" y="744341"/>
                    </a:cubicBezTo>
                    <a:cubicBezTo>
                      <a:pt x="949017" y="735451"/>
                      <a:pt x="959177" y="731641"/>
                      <a:pt x="969337" y="732911"/>
                    </a:cubicBezTo>
                    <a:cubicBezTo>
                      <a:pt x="979497" y="734181"/>
                      <a:pt x="993467" y="743071"/>
                      <a:pt x="998547" y="753231"/>
                    </a:cubicBezTo>
                    <a:cubicBezTo>
                      <a:pt x="1003627" y="762121"/>
                      <a:pt x="993467" y="777361"/>
                      <a:pt x="998547" y="788791"/>
                    </a:cubicBezTo>
                    <a:cubicBezTo>
                      <a:pt x="1003627" y="800221"/>
                      <a:pt x="1018867" y="802761"/>
                      <a:pt x="1030297" y="820541"/>
                    </a:cubicBezTo>
                    <a:cubicBezTo>
                      <a:pt x="1059507" y="861181"/>
                      <a:pt x="1097607" y="1055491"/>
                      <a:pt x="1134437" y="1055491"/>
                    </a:cubicBezTo>
                    <a:cubicBezTo>
                      <a:pt x="1177617" y="1056761"/>
                      <a:pt x="1209367" y="847211"/>
                      <a:pt x="1274137" y="748151"/>
                    </a:cubicBezTo>
                    <a:cubicBezTo>
                      <a:pt x="1347797" y="635121"/>
                      <a:pt x="1509087" y="437001"/>
                      <a:pt x="1564967" y="424301"/>
                    </a:cubicBezTo>
                    <a:cubicBezTo>
                      <a:pt x="1581477" y="420491"/>
                      <a:pt x="1597987" y="430651"/>
                      <a:pt x="1604337" y="439541"/>
                    </a:cubicBezTo>
                    <a:cubicBezTo>
                      <a:pt x="1610687" y="449701"/>
                      <a:pt x="1601797" y="481451"/>
                      <a:pt x="1603067" y="482721"/>
                    </a:cubicBezTo>
                    <a:cubicBezTo>
                      <a:pt x="1605607" y="482721"/>
                      <a:pt x="1605607" y="447161"/>
                      <a:pt x="1615767" y="444621"/>
                    </a:cubicBezTo>
                    <a:cubicBezTo>
                      <a:pt x="1634817" y="439541"/>
                      <a:pt x="1689427" y="532251"/>
                      <a:pt x="1740227" y="564001"/>
                    </a:cubicBezTo>
                    <a:cubicBezTo>
                      <a:pt x="1798647" y="599561"/>
                      <a:pt x="1902787" y="605911"/>
                      <a:pt x="1948507" y="638931"/>
                    </a:cubicBezTo>
                    <a:cubicBezTo>
                      <a:pt x="1978987" y="661791"/>
                      <a:pt x="1987877" y="687191"/>
                      <a:pt x="2006927" y="720211"/>
                    </a:cubicBezTo>
                    <a:cubicBezTo>
                      <a:pt x="2029787" y="762121"/>
                      <a:pt x="2047567" y="823081"/>
                      <a:pt x="2071697" y="875151"/>
                    </a:cubicBezTo>
                    <a:cubicBezTo>
                      <a:pt x="2098367" y="928491"/>
                      <a:pt x="2144087" y="983101"/>
                      <a:pt x="2163137" y="1036441"/>
                    </a:cubicBezTo>
                    <a:cubicBezTo>
                      <a:pt x="2178377" y="1084701"/>
                      <a:pt x="2189807" y="1150741"/>
                      <a:pt x="2183457" y="1179951"/>
                    </a:cubicBezTo>
                    <a:cubicBezTo>
                      <a:pt x="2180917" y="1195191"/>
                      <a:pt x="2173297" y="1206621"/>
                      <a:pt x="2164407" y="1211701"/>
                    </a:cubicBezTo>
                    <a:cubicBezTo>
                      <a:pt x="2154247" y="1218051"/>
                      <a:pt x="2136467" y="1218051"/>
                      <a:pt x="2127577" y="1214241"/>
                    </a:cubicBezTo>
                    <a:cubicBezTo>
                      <a:pt x="2118687" y="1210431"/>
                      <a:pt x="2112337" y="1204081"/>
                      <a:pt x="2107257" y="1193921"/>
                    </a:cubicBezTo>
                    <a:cubicBezTo>
                      <a:pt x="2095827" y="1168521"/>
                      <a:pt x="2094557" y="1089781"/>
                      <a:pt x="2095827" y="1049141"/>
                    </a:cubicBezTo>
                    <a:cubicBezTo>
                      <a:pt x="2097097" y="1018661"/>
                      <a:pt x="2099637" y="1000881"/>
                      <a:pt x="2107257" y="969131"/>
                    </a:cubicBezTo>
                    <a:cubicBezTo>
                      <a:pt x="2121227" y="919601"/>
                      <a:pt x="2146627" y="852291"/>
                      <a:pt x="2183457" y="781171"/>
                    </a:cubicBezTo>
                    <a:cubicBezTo>
                      <a:pt x="2238067" y="675761"/>
                      <a:pt x="2343477" y="530981"/>
                      <a:pt x="2427297" y="410331"/>
                    </a:cubicBezTo>
                    <a:cubicBezTo>
                      <a:pt x="2509847" y="290951"/>
                      <a:pt x="2652087" y="122041"/>
                      <a:pt x="2683837" y="61081"/>
                    </a:cubicBezTo>
                    <a:cubicBezTo>
                      <a:pt x="2692727" y="40761"/>
                      <a:pt x="2687647" y="28061"/>
                      <a:pt x="2696537" y="17901"/>
                    </a:cubicBezTo>
                    <a:cubicBezTo>
                      <a:pt x="2704157" y="7741"/>
                      <a:pt x="2719397" y="-1149"/>
                      <a:pt x="2730827" y="121"/>
                    </a:cubicBezTo>
                    <a:cubicBezTo>
                      <a:pt x="2743527" y="1391"/>
                      <a:pt x="2765117" y="19171"/>
                      <a:pt x="2770197" y="30601"/>
                    </a:cubicBezTo>
                    <a:cubicBezTo>
                      <a:pt x="2774007" y="42031"/>
                      <a:pt x="2768927" y="59811"/>
                      <a:pt x="2761307" y="68701"/>
                    </a:cubicBezTo>
                    <a:cubicBezTo>
                      <a:pt x="2753687" y="77591"/>
                      <a:pt x="2735907" y="83941"/>
                      <a:pt x="2724477" y="82671"/>
                    </a:cubicBezTo>
                    <a:cubicBezTo>
                      <a:pt x="2713047" y="80131"/>
                      <a:pt x="2697807" y="69971"/>
                      <a:pt x="2692727" y="59811"/>
                    </a:cubicBezTo>
                    <a:cubicBezTo>
                      <a:pt x="2687647" y="49651"/>
                      <a:pt x="2687647" y="30601"/>
                      <a:pt x="2693997" y="21711"/>
                    </a:cubicBezTo>
                    <a:cubicBezTo>
                      <a:pt x="2701617" y="10281"/>
                      <a:pt x="2727017" y="-1149"/>
                      <a:pt x="2739717" y="1391"/>
                    </a:cubicBezTo>
                    <a:cubicBezTo>
                      <a:pt x="2751147" y="2661"/>
                      <a:pt x="2765117" y="14091"/>
                      <a:pt x="2768927" y="26791"/>
                    </a:cubicBezTo>
                    <a:cubicBezTo>
                      <a:pt x="2774007" y="44571"/>
                      <a:pt x="2758767" y="75051"/>
                      <a:pt x="2746067" y="101721"/>
                    </a:cubicBezTo>
                    <a:cubicBezTo>
                      <a:pt x="2729557" y="137281"/>
                      <a:pt x="2697807" y="179191"/>
                      <a:pt x="2668597" y="218561"/>
                    </a:cubicBezTo>
                    <a:cubicBezTo>
                      <a:pt x="2636847" y="261741"/>
                      <a:pt x="2605097" y="292221"/>
                      <a:pt x="2560647" y="350641"/>
                    </a:cubicBezTo>
                    <a:cubicBezTo>
                      <a:pt x="2481907" y="456051"/>
                      <a:pt x="2309187" y="685921"/>
                      <a:pt x="2245687" y="804031"/>
                    </a:cubicBezTo>
                    <a:cubicBezTo>
                      <a:pt x="2208857" y="873881"/>
                      <a:pt x="2189807" y="917061"/>
                      <a:pt x="2178377" y="978021"/>
                    </a:cubicBezTo>
                    <a:cubicBezTo>
                      <a:pt x="2168217" y="1042791"/>
                      <a:pt x="2193617" y="1143121"/>
                      <a:pt x="2183457" y="1179951"/>
                    </a:cubicBezTo>
                    <a:cubicBezTo>
                      <a:pt x="2179647" y="1196461"/>
                      <a:pt x="2173297" y="1206621"/>
                      <a:pt x="2164407" y="1211701"/>
                    </a:cubicBezTo>
                    <a:cubicBezTo>
                      <a:pt x="2156787" y="1216781"/>
                      <a:pt x="2145357" y="1219321"/>
                      <a:pt x="2136467" y="1216781"/>
                    </a:cubicBezTo>
                    <a:cubicBezTo>
                      <a:pt x="2126307" y="1214241"/>
                      <a:pt x="2114877" y="1206621"/>
                      <a:pt x="2107257" y="1193921"/>
                    </a:cubicBezTo>
                    <a:cubicBezTo>
                      <a:pt x="2093287" y="1167251"/>
                      <a:pt x="2103447" y="1110101"/>
                      <a:pt x="2085667" y="1055491"/>
                    </a:cubicBezTo>
                    <a:cubicBezTo>
                      <a:pt x="2056457" y="966591"/>
                      <a:pt x="1953587" y="768471"/>
                      <a:pt x="1911677" y="718941"/>
                    </a:cubicBezTo>
                    <a:cubicBezTo>
                      <a:pt x="1896437" y="701161"/>
                      <a:pt x="1890087" y="698621"/>
                      <a:pt x="1872307" y="688461"/>
                    </a:cubicBezTo>
                    <a:cubicBezTo>
                      <a:pt x="1840557" y="673221"/>
                      <a:pt x="1773247" y="665601"/>
                      <a:pt x="1732607" y="646551"/>
                    </a:cubicBezTo>
                    <a:cubicBezTo>
                      <a:pt x="1698317" y="630041"/>
                      <a:pt x="1670377" y="609721"/>
                      <a:pt x="1643707" y="585591"/>
                    </a:cubicBezTo>
                    <a:cubicBezTo>
                      <a:pt x="1617037" y="562731"/>
                      <a:pt x="1589097" y="532251"/>
                      <a:pt x="1572587" y="505581"/>
                    </a:cubicBezTo>
                    <a:cubicBezTo>
                      <a:pt x="1557347" y="483991"/>
                      <a:pt x="1538297" y="452241"/>
                      <a:pt x="1543377" y="439541"/>
                    </a:cubicBezTo>
                    <a:cubicBezTo>
                      <a:pt x="1544647" y="430651"/>
                      <a:pt x="1556077" y="425571"/>
                      <a:pt x="1564967" y="424301"/>
                    </a:cubicBezTo>
                    <a:cubicBezTo>
                      <a:pt x="1575127" y="423031"/>
                      <a:pt x="1597987" y="430651"/>
                      <a:pt x="1604337" y="439541"/>
                    </a:cubicBezTo>
                    <a:cubicBezTo>
                      <a:pt x="1610687" y="449701"/>
                      <a:pt x="1608147" y="466211"/>
                      <a:pt x="1603067" y="482721"/>
                    </a:cubicBezTo>
                    <a:cubicBezTo>
                      <a:pt x="1596717" y="505581"/>
                      <a:pt x="1571317" y="538601"/>
                      <a:pt x="1548457" y="561461"/>
                    </a:cubicBezTo>
                    <a:cubicBezTo>
                      <a:pt x="1524327" y="585591"/>
                      <a:pt x="1492577" y="598291"/>
                      <a:pt x="1463367" y="623691"/>
                    </a:cubicBezTo>
                    <a:cubicBezTo>
                      <a:pt x="1430347" y="651631"/>
                      <a:pt x="1392247" y="689731"/>
                      <a:pt x="1364307" y="726561"/>
                    </a:cubicBezTo>
                    <a:cubicBezTo>
                      <a:pt x="1336367" y="763391"/>
                      <a:pt x="1314777" y="801491"/>
                      <a:pt x="1293187" y="845941"/>
                    </a:cubicBezTo>
                    <a:cubicBezTo>
                      <a:pt x="1269057" y="896741"/>
                      <a:pt x="1257627" y="972941"/>
                      <a:pt x="1228417" y="1018661"/>
                    </a:cubicBezTo>
                    <a:cubicBezTo>
                      <a:pt x="1204287" y="1056761"/>
                      <a:pt x="1172537" y="1102481"/>
                      <a:pt x="1143327" y="1110101"/>
                    </a:cubicBezTo>
                    <a:cubicBezTo>
                      <a:pt x="1121737" y="1115181"/>
                      <a:pt x="1100147" y="1107561"/>
                      <a:pt x="1078557" y="1088511"/>
                    </a:cubicBezTo>
                    <a:cubicBezTo>
                      <a:pt x="1032837" y="1050411"/>
                      <a:pt x="962987" y="880231"/>
                      <a:pt x="945207" y="818001"/>
                    </a:cubicBezTo>
                    <a:cubicBezTo>
                      <a:pt x="936317" y="786251"/>
                      <a:pt x="928697" y="758311"/>
                      <a:pt x="936317" y="744341"/>
                    </a:cubicBezTo>
                    <a:cubicBezTo>
                      <a:pt x="940127" y="736721"/>
                      <a:pt x="951557" y="732911"/>
                      <a:pt x="960447" y="732911"/>
                    </a:cubicBezTo>
                    <a:cubicBezTo>
                      <a:pt x="968067" y="731641"/>
                      <a:pt x="979497" y="734181"/>
                      <a:pt x="987117" y="739261"/>
                    </a:cubicBezTo>
                    <a:cubicBezTo>
                      <a:pt x="993467" y="744341"/>
                      <a:pt x="999817" y="753231"/>
                      <a:pt x="1001087" y="762121"/>
                    </a:cubicBezTo>
                    <a:cubicBezTo>
                      <a:pt x="1003627" y="769741"/>
                      <a:pt x="1003627" y="777361"/>
                      <a:pt x="998547" y="788791"/>
                    </a:cubicBezTo>
                    <a:cubicBezTo>
                      <a:pt x="988387" y="811651"/>
                      <a:pt x="937587" y="853561"/>
                      <a:pt x="915997" y="885311"/>
                    </a:cubicBezTo>
                    <a:cubicBezTo>
                      <a:pt x="895677" y="913251"/>
                      <a:pt x="885517" y="933571"/>
                      <a:pt x="867737" y="967861"/>
                    </a:cubicBezTo>
                    <a:cubicBezTo>
                      <a:pt x="842337" y="1018661"/>
                      <a:pt x="814397" y="1107561"/>
                      <a:pt x="782647" y="1160901"/>
                    </a:cubicBezTo>
                    <a:cubicBezTo>
                      <a:pt x="755977" y="1205351"/>
                      <a:pt x="720417" y="1230751"/>
                      <a:pt x="697557" y="1272661"/>
                    </a:cubicBezTo>
                    <a:cubicBezTo>
                      <a:pt x="674697" y="1315841"/>
                      <a:pt x="665807" y="1395851"/>
                      <a:pt x="644217" y="1416171"/>
                    </a:cubicBezTo>
                    <a:cubicBezTo>
                      <a:pt x="634057" y="1425061"/>
                      <a:pt x="621357" y="1427601"/>
                      <a:pt x="611197" y="1425061"/>
                    </a:cubicBezTo>
                    <a:cubicBezTo>
                      <a:pt x="603577" y="1423791"/>
                      <a:pt x="597227" y="1419981"/>
                      <a:pt x="589607" y="1411091"/>
                    </a:cubicBezTo>
                    <a:cubicBezTo>
                      <a:pt x="571827" y="1390771"/>
                      <a:pt x="543887" y="1315841"/>
                      <a:pt x="533727" y="1277741"/>
                    </a:cubicBezTo>
                    <a:cubicBezTo>
                      <a:pt x="527377" y="1252341"/>
                      <a:pt x="531187" y="1212971"/>
                      <a:pt x="526107" y="1212971"/>
                    </a:cubicBezTo>
                    <a:cubicBezTo>
                      <a:pt x="517217" y="1211701"/>
                      <a:pt x="498167" y="1280281"/>
                      <a:pt x="485467" y="1328541"/>
                    </a:cubicBezTo>
                    <a:cubicBezTo>
                      <a:pt x="463877" y="1404741"/>
                      <a:pt x="466417" y="1595241"/>
                      <a:pt x="423237" y="1626991"/>
                    </a:cubicBezTo>
                    <a:cubicBezTo>
                      <a:pt x="399107" y="1644771"/>
                      <a:pt x="349577" y="1628261"/>
                      <a:pt x="329257" y="1618101"/>
                    </a:cubicBezTo>
                    <a:cubicBezTo>
                      <a:pt x="314017" y="1610481"/>
                      <a:pt x="310207" y="1602861"/>
                      <a:pt x="300047" y="1587621"/>
                    </a:cubicBezTo>
                    <a:cubicBezTo>
                      <a:pt x="279727" y="1558411"/>
                      <a:pt x="254327" y="1493641"/>
                      <a:pt x="235277" y="1442841"/>
                    </a:cubicBezTo>
                    <a:cubicBezTo>
                      <a:pt x="214957" y="1388231"/>
                      <a:pt x="200987" y="1339971"/>
                      <a:pt x="181937" y="1268851"/>
                    </a:cubicBezTo>
                    <a:cubicBezTo>
                      <a:pt x="152727" y="1159631"/>
                      <a:pt x="112087" y="979291"/>
                      <a:pt x="86687" y="852291"/>
                    </a:cubicBezTo>
                    <a:cubicBezTo>
                      <a:pt x="66367" y="745611"/>
                      <a:pt x="57477" y="635121"/>
                      <a:pt x="39697" y="558921"/>
                    </a:cubicBezTo>
                    <a:cubicBezTo>
                      <a:pt x="26997" y="510661"/>
                      <a:pt x="-3483" y="467481"/>
                      <a:pt x="327" y="440811"/>
                    </a:cubicBezTo>
                    <a:cubicBezTo>
                      <a:pt x="2867" y="424301"/>
                      <a:pt x="15567" y="407791"/>
                      <a:pt x="26997" y="405251"/>
                    </a:cubicBezTo>
                    <a:cubicBezTo>
                      <a:pt x="37157" y="402711"/>
                      <a:pt x="63827" y="426841"/>
                      <a:pt x="63827" y="426841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54276" y="7188692"/>
            <a:ext cx="4693430" cy="1849594"/>
            <a:chOff x="0" y="0"/>
            <a:chExt cx="1236130" cy="48713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280485" y="7252972"/>
            <a:ext cx="4055838" cy="1544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Exposition (Beginning):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Introduce your setting and characters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4309251" y="83514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7004015" y="2750897"/>
            <a:ext cx="4693430" cy="1849594"/>
            <a:chOff x="0" y="0"/>
            <a:chExt cx="1236130" cy="48713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8912275" y="442818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5"/>
                </a:lnTo>
                <a:lnTo>
                  <a:pt x="0" y="9068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1159539" y="646994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6378586" y="652571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13555027" y="7219494"/>
            <a:ext cx="4693430" cy="1849594"/>
            <a:chOff x="0" y="0"/>
            <a:chExt cx="1236130" cy="487136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0" id="30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0">
            <a:off x="13168833" y="852503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743839" y="2223310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3" id="33"/>
          <p:cNvGrpSpPr/>
          <p:nvPr/>
        </p:nvGrpSpPr>
        <p:grpSpPr>
          <a:xfrm rot="0">
            <a:off x="13772589" y="630179"/>
            <a:ext cx="4258307" cy="3007429"/>
            <a:chOff x="0" y="0"/>
            <a:chExt cx="5677742" cy="4009906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5677742" cy="4009906"/>
            </a:xfrm>
            <a:custGeom>
              <a:avLst/>
              <a:gdLst/>
              <a:ahLst/>
              <a:cxnLst/>
              <a:rect r="r" b="b" t="t" l="l"/>
              <a:pathLst>
                <a:path h="4009906" w="5677742">
                  <a:moveTo>
                    <a:pt x="0" y="0"/>
                  </a:moveTo>
                  <a:lnTo>
                    <a:pt x="5677742" y="0"/>
                  </a:lnTo>
                  <a:lnTo>
                    <a:pt x="5677742" y="4009906"/>
                  </a:lnTo>
                  <a:lnTo>
                    <a:pt x="0" y="40099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-353" r="0" b="-353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35" id="35"/>
            <p:cNvGrpSpPr/>
            <p:nvPr/>
          </p:nvGrpSpPr>
          <p:grpSpPr>
            <a:xfrm rot="0">
              <a:off x="158792" y="200238"/>
              <a:ext cx="1685013" cy="715448"/>
              <a:chOff x="0" y="0"/>
              <a:chExt cx="332842" cy="14132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332842" cy="141323"/>
              </a:xfrm>
              <a:custGeom>
                <a:avLst/>
                <a:gdLst/>
                <a:ahLst/>
                <a:cxnLst/>
                <a:rect r="r" b="b" t="t" l="l"/>
                <a:pathLst>
                  <a:path h="141323" w="332842">
                    <a:moveTo>
                      <a:pt x="0" y="0"/>
                    </a:moveTo>
                    <a:lnTo>
                      <a:pt x="332842" y="0"/>
                    </a:lnTo>
                    <a:lnTo>
                      <a:pt x="332842" y="141323"/>
                    </a:lnTo>
                    <a:lnTo>
                      <a:pt x="0" y="14132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38100"/>
                <a:ext cx="332842" cy="17942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38" id="3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743839" y="904875"/>
            <a:ext cx="11671104" cy="111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48"/>
              </a:lnSpc>
              <a:spcBef>
                <a:spcPct val="0"/>
              </a:spcBef>
            </a:pP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</a:t>
            </a: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Mountain overview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242844" y="5194142"/>
            <a:ext cx="4454965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si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what your characters are doing and build up to the problem.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7426642" y="3084429"/>
            <a:ext cx="4107151" cy="1125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Cl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max: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BIG problem or exciting event.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1597995" y="5164420"/>
            <a:ext cx="4640403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Fall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characters try to solve the problem and what happens next.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4045744" y="7319647"/>
            <a:ext cx="3825031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d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ing: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how everything finishes and how the characters feel.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418742" y="2257834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221238"/>
            <a:ext cx="11274518" cy="42620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type of monster are they?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 they look like?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wearing any clothes?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0" r="0" b="-13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3" id="13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3990251" cy="3172733"/>
            <a:chOff x="0" y="0"/>
            <a:chExt cx="3684675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684675" cy="835617"/>
            </a:xfrm>
            <a:custGeom>
              <a:avLst/>
              <a:gdLst/>
              <a:ahLst/>
              <a:cxnLst/>
              <a:rect r="r" b="b" t="t" l="l"/>
              <a:pathLst>
                <a:path h="835617" w="3684675">
                  <a:moveTo>
                    <a:pt x="14388" y="0"/>
                  </a:moveTo>
                  <a:lnTo>
                    <a:pt x="3670287" y="0"/>
                  </a:lnTo>
                  <a:cubicBezTo>
                    <a:pt x="3674103" y="0"/>
                    <a:pt x="3677763" y="1516"/>
                    <a:pt x="3680461" y="4214"/>
                  </a:cubicBezTo>
                  <a:cubicBezTo>
                    <a:pt x="3683159" y="6912"/>
                    <a:pt x="3684675" y="10572"/>
                    <a:pt x="3684675" y="14388"/>
                  </a:cubicBezTo>
                  <a:lnTo>
                    <a:pt x="3684675" y="821229"/>
                  </a:lnTo>
                  <a:cubicBezTo>
                    <a:pt x="3684675" y="825045"/>
                    <a:pt x="3683159" y="828705"/>
                    <a:pt x="3680461" y="831403"/>
                  </a:cubicBezTo>
                  <a:cubicBezTo>
                    <a:pt x="3677763" y="834101"/>
                    <a:pt x="3674103" y="835617"/>
                    <a:pt x="3670287" y="835617"/>
                  </a:cubicBezTo>
                  <a:lnTo>
                    <a:pt x="14388" y="835617"/>
                  </a:lnTo>
                  <a:cubicBezTo>
                    <a:pt x="10572" y="835617"/>
                    <a:pt x="6912" y="834101"/>
                    <a:pt x="4214" y="831403"/>
                  </a:cubicBezTo>
                  <a:cubicBezTo>
                    <a:pt x="1516" y="828705"/>
                    <a:pt x="0" y="825045"/>
                    <a:pt x="0" y="821229"/>
                  </a:cubicBezTo>
                  <a:lnTo>
                    <a:pt x="0" y="14388"/>
                  </a:lnTo>
                  <a:cubicBezTo>
                    <a:pt x="0" y="10572"/>
                    <a:pt x="1516" y="6912"/>
                    <a:pt x="4214" y="4214"/>
                  </a:cubicBezTo>
                  <a:cubicBezTo>
                    <a:pt x="6912" y="1516"/>
                    <a:pt x="10572" y="0"/>
                    <a:pt x="143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684675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0695354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 you have a main character?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there a beginning, middle and end?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your 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4422726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(bring 4–6 sentences)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story frame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743839" y="2966500"/>
            <a:ext cx="10205149" cy="1608122"/>
            <a:chOff x="0" y="0"/>
            <a:chExt cx="13606865" cy="214416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408018" y="316222"/>
              <a:ext cx="9176155" cy="1534248"/>
              <a:chOff x="0" y="0"/>
              <a:chExt cx="1812574" cy="30306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812574" cy="303061"/>
              </a:xfrm>
              <a:custGeom>
                <a:avLst/>
                <a:gdLst/>
                <a:ahLst/>
                <a:cxnLst/>
                <a:rect r="r" b="b" t="t" l="l"/>
                <a:pathLst>
                  <a:path h="303061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273813"/>
                    </a:lnTo>
                    <a:cubicBezTo>
                      <a:pt x="1812574" y="281570"/>
                      <a:pt x="1809492" y="289010"/>
                      <a:pt x="1804007" y="294495"/>
                    </a:cubicBezTo>
                    <a:cubicBezTo>
                      <a:pt x="1798522" y="299980"/>
                      <a:pt x="1791083" y="303061"/>
                      <a:pt x="1783326" y="303061"/>
                    </a:cubicBezTo>
                    <a:lnTo>
                      <a:pt x="29248" y="303061"/>
                    </a:lnTo>
                    <a:cubicBezTo>
                      <a:pt x="21491" y="303061"/>
                      <a:pt x="14052" y="299980"/>
                      <a:pt x="8567" y="294495"/>
                    </a:cubicBezTo>
                    <a:cubicBezTo>
                      <a:pt x="3082" y="289010"/>
                      <a:pt x="0" y="281570"/>
                      <a:pt x="0" y="273813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1812574" cy="34116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724985" y="537727"/>
              <a:ext cx="11881880" cy="10589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Exposition (Beginning): 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  <a:r>
                <a:rPr lang="en-US" sz="1993" spc="243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Introduce your setting and characters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43839" y="4727682"/>
            <a:ext cx="7938130" cy="2451345"/>
            <a:chOff x="0" y="0"/>
            <a:chExt cx="10584173" cy="326846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1408018" y="0"/>
              <a:ext cx="9176155" cy="3268460"/>
              <a:chOff x="0" y="0"/>
              <a:chExt cx="1812574" cy="64562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812574" cy="645622"/>
              </a:xfrm>
              <a:custGeom>
                <a:avLst/>
                <a:gdLst/>
                <a:ahLst/>
                <a:cxnLst/>
                <a:rect r="r" b="b" t="t" l="l"/>
                <a:pathLst>
                  <a:path h="645622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616374"/>
                    </a:lnTo>
                    <a:cubicBezTo>
                      <a:pt x="1812574" y="624131"/>
                      <a:pt x="1809492" y="631570"/>
                      <a:pt x="1804007" y="637055"/>
                    </a:cubicBezTo>
                    <a:cubicBezTo>
                      <a:pt x="1798522" y="642540"/>
                      <a:pt x="1791083" y="645622"/>
                      <a:pt x="1783326" y="645622"/>
                    </a:cubicBezTo>
                    <a:lnTo>
                      <a:pt x="29248" y="645622"/>
                    </a:lnTo>
                    <a:cubicBezTo>
                      <a:pt x="21491" y="645622"/>
                      <a:pt x="14052" y="642540"/>
                      <a:pt x="8567" y="637055"/>
                    </a:cubicBezTo>
                    <a:cubicBezTo>
                      <a:pt x="3082" y="631570"/>
                      <a:pt x="0" y="624131"/>
                      <a:pt x="0" y="616374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1812574" cy="6837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24985" y="221505"/>
              <a:ext cx="8859188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Ri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sing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o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wha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t your character is doing and build up to the problem.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14331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43839" y="7642372"/>
            <a:ext cx="8008236" cy="1798557"/>
            <a:chOff x="0" y="0"/>
            <a:chExt cx="10677648" cy="239807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1408018" y="0"/>
              <a:ext cx="9269630" cy="2398076"/>
              <a:chOff x="0" y="0"/>
              <a:chExt cx="1831038" cy="473694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831038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31038">
                    <a:moveTo>
                      <a:pt x="28953" y="0"/>
                    </a:moveTo>
                    <a:lnTo>
                      <a:pt x="1802085" y="0"/>
                    </a:lnTo>
                    <a:cubicBezTo>
                      <a:pt x="1818075" y="0"/>
                      <a:pt x="1831038" y="12963"/>
                      <a:pt x="1831038" y="28953"/>
                    </a:cubicBezTo>
                    <a:lnTo>
                      <a:pt x="1831038" y="444741"/>
                    </a:lnTo>
                    <a:cubicBezTo>
                      <a:pt x="1831038" y="460731"/>
                      <a:pt x="1818075" y="473694"/>
                      <a:pt x="1802085" y="473694"/>
                    </a:cubicBezTo>
                    <a:lnTo>
                      <a:pt x="28953" y="473694"/>
                    </a:lnTo>
                    <a:cubicBezTo>
                      <a:pt x="12963" y="473694"/>
                      <a:pt x="0" y="460731"/>
                      <a:pt x="0" y="444741"/>
                    </a:cubicBezTo>
                    <a:lnTo>
                      <a:pt x="0" y="28953"/>
                    </a:lnTo>
                    <a:cubicBezTo>
                      <a:pt x="0" y="12963"/>
                      <a:pt x="12963" y="0"/>
                      <a:pt x="289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38100"/>
                <a:ext cx="1831038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24985" y="221505"/>
              <a:ext cx="8335023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Climax: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BIG problem or exciting event.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144000" y="3201192"/>
            <a:ext cx="8115300" cy="2217657"/>
            <a:chOff x="0" y="0"/>
            <a:chExt cx="10820400" cy="2956876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1408018" y="0"/>
              <a:ext cx="9412382" cy="2915873"/>
              <a:chOff x="0" y="0"/>
              <a:chExt cx="1859236" cy="575975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859236" cy="575975"/>
              </a:xfrm>
              <a:custGeom>
                <a:avLst/>
                <a:gdLst/>
                <a:ahLst/>
                <a:cxnLst/>
                <a:rect r="r" b="b" t="t" l="l"/>
                <a:pathLst>
                  <a:path h="575975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547461"/>
                    </a:lnTo>
                    <a:cubicBezTo>
                      <a:pt x="1859236" y="555023"/>
                      <a:pt x="1856232" y="562276"/>
                      <a:pt x="1850884" y="567623"/>
                    </a:cubicBezTo>
                    <a:cubicBezTo>
                      <a:pt x="1845537" y="572971"/>
                      <a:pt x="1838284" y="575975"/>
                      <a:pt x="1830722" y="575975"/>
                    </a:cubicBezTo>
                    <a:lnTo>
                      <a:pt x="28514" y="575975"/>
                    </a:lnTo>
                    <a:cubicBezTo>
                      <a:pt x="12766" y="575975"/>
                      <a:pt x="0" y="563209"/>
                      <a:pt x="0" y="547461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38100"/>
                <a:ext cx="1859236" cy="6140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7" id="27"/>
            <p:cNvSpPr txBox="true"/>
            <p:nvPr/>
          </p:nvSpPr>
          <p:spPr>
            <a:xfrm rot="0">
              <a:off x="1724985" y="221505"/>
              <a:ext cx="8801637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Falling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Action: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character tries to solve the problem and what happens next.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157762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144000" y="5953355"/>
            <a:ext cx="8115300" cy="1798557"/>
            <a:chOff x="0" y="0"/>
            <a:chExt cx="10820400" cy="2398076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1408018" y="0"/>
              <a:ext cx="9412382" cy="2398076"/>
              <a:chOff x="0" y="0"/>
              <a:chExt cx="1859236" cy="473694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859236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445180"/>
                    </a:lnTo>
                    <a:cubicBezTo>
                      <a:pt x="1859236" y="452742"/>
                      <a:pt x="1856232" y="459995"/>
                      <a:pt x="1850884" y="465342"/>
                    </a:cubicBezTo>
                    <a:cubicBezTo>
                      <a:pt x="1845537" y="470690"/>
                      <a:pt x="1838284" y="473694"/>
                      <a:pt x="1830722" y="473694"/>
                    </a:cubicBezTo>
                    <a:lnTo>
                      <a:pt x="28514" y="473694"/>
                    </a:lnTo>
                    <a:cubicBezTo>
                      <a:pt x="12766" y="473694"/>
                      <a:pt x="0" y="460928"/>
                      <a:pt x="0" y="445180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38100"/>
                <a:ext cx="1859236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724985" y="221505"/>
              <a:ext cx="8801637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End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ing: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everything finishes and how the character feels.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-99899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7" id="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546294" y="2818300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Who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+ where (Exposition)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Want + problem (Rising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BIG moment (Climax)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What they try / what happens next (Falling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How it ends + feeling (Ending)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308857" y="2938364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8857" y="49525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08857" y="595963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08857" y="394545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08857" y="696672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A9D8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446960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045822" y="3933942"/>
            <a:ext cx="7952777" cy="2036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Dream up your monster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Pick a setting (like sc</a:t>
            </a: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hool)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 one act of kindness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47154" y="6741075"/>
            <a:ext cx="4386620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3" tooltip="https://youtu.be/_dmoOQXwK8M"/>
              </a:rPr>
              <a:t>Click For Video</a:t>
            </a:r>
          </a:p>
        </p:txBody>
      </p:sp>
      <p:pic>
        <p:nvPicPr>
          <p:cNvPr name="Picture 11" id="11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351325" y="2870134"/>
            <a:ext cx="8558089" cy="48101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988051" y="493941"/>
            <a:ext cx="2271249" cy="1926019"/>
          </a:xfrm>
          <a:custGeom>
            <a:avLst/>
            <a:gdLst/>
            <a:ahLst/>
            <a:cxnLst/>
            <a:rect r="r" b="b" t="t" l="l"/>
            <a:pathLst>
              <a:path h="1926019" w="2271249">
                <a:moveTo>
                  <a:pt x="0" y="0"/>
                </a:moveTo>
                <a:lnTo>
                  <a:pt x="2271249" y="0"/>
                </a:lnTo>
                <a:lnTo>
                  <a:pt x="2271249" y="1926020"/>
                </a:lnTo>
                <a:lnTo>
                  <a:pt x="0" y="19260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2294" r="0" b="-2294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69959" y="3181343"/>
            <a:ext cx="15703552" cy="430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Blue stood alone on the loud playground during morning recess.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He saw a new student on the bench with no one to play with.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Blue walked over and waved them toward the big group table.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They shared a fun game of tag and ran all around the swings.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Blue had a brand new friend and felt very proud of himself.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57508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09825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859841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3667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621426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013873" y="428808"/>
            <a:ext cx="2386570" cy="2056286"/>
          </a:xfrm>
          <a:custGeom>
            <a:avLst/>
            <a:gdLst/>
            <a:ahLst/>
            <a:cxnLst/>
            <a:rect r="r" b="b" t="t" l="l"/>
            <a:pathLst>
              <a:path h="2056286" w="2386570">
                <a:moveTo>
                  <a:pt x="0" y="0"/>
                </a:moveTo>
                <a:lnTo>
                  <a:pt x="2386570" y="0"/>
                </a:lnTo>
                <a:lnTo>
                  <a:pt x="2386570" y="2056286"/>
                </a:lnTo>
                <a:lnTo>
                  <a:pt x="0" y="20562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-1166" r="0" b="-1166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102459" y="3265889"/>
            <a:ext cx="17135634" cy="41402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5"/>
              </a:lnSpc>
            </a:pPr>
            <a:r>
              <a:rPr lang="en-US" sz="268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My monster, Pip, was sitting on the grass in the quiet school garden. </a:t>
            </a:r>
          </a:p>
          <a:p>
            <a:pPr algn="l">
              <a:lnSpc>
                <a:spcPts val="6715"/>
              </a:lnSpc>
            </a:pPr>
            <a:r>
              <a:rPr lang="en-US" sz="268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He saw a friend crying and wanted to make them feel better. </a:t>
            </a:r>
          </a:p>
          <a:p>
            <a:pPr algn="l">
              <a:lnSpc>
                <a:spcPts val="6715"/>
              </a:lnSpc>
            </a:pPr>
            <a:r>
              <a:rPr lang="en-US" sz="268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Pip sat down and used his giant ears to listen to every word. </a:t>
            </a:r>
          </a:p>
          <a:p>
            <a:pPr algn="l">
              <a:lnSpc>
                <a:spcPts val="6715"/>
              </a:lnSpc>
            </a:pPr>
            <a:r>
              <a:rPr lang="en-US" sz="268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As he listened, his friend started to feel calm and safe. </a:t>
            </a:r>
          </a:p>
          <a:p>
            <a:pPr algn="l">
              <a:lnSpc>
                <a:spcPts val="6715"/>
              </a:lnSpc>
            </a:pPr>
            <a:r>
              <a:rPr lang="en-US" sz="268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They gave Pip a high-five and he felt happy to be a helper.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Beginning → Build-up → BIG moment → Fixing it → Ending + feeling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402957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68" t="-14010" r="-179556" b="-16112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122968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7207" t="-15896" r="-7317" b="-159233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71579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902" t="-141368" r="-180622" b="-33761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069843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1707" t="-70613" r="-92817" b="-10451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486710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6232" t="-140896" r="-8292" b="-34233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Beginning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Build-up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moment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Fixing it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Ending + feeling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251424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Story Mountain and follow the icons.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8200" y="50016"/>
              <a:ext cx="1873732" cy="3715074"/>
            </a:xfrm>
            <a:custGeom>
              <a:avLst/>
              <a:gdLst/>
              <a:ahLst/>
              <a:cxnLst/>
              <a:rect r="r" b="b" t="t" l="l"/>
              <a:pathLst>
                <a:path h="3715074" w="1873732">
                  <a:moveTo>
                    <a:pt x="1607880" y="45234"/>
                  </a:moveTo>
                  <a:cubicBezTo>
                    <a:pt x="1837750" y="783104"/>
                    <a:pt x="1837750" y="875814"/>
                    <a:pt x="1847910" y="1012974"/>
                  </a:cubicBezTo>
                  <a:cubicBezTo>
                    <a:pt x="1859340" y="1190774"/>
                    <a:pt x="1883470" y="1442234"/>
                    <a:pt x="1869500" y="1625114"/>
                  </a:cubicBezTo>
                  <a:cubicBezTo>
                    <a:pt x="1856800" y="1774974"/>
                    <a:pt x="1817430" y="1905784"/>
                    <a:pt x="1788220" y="2031514"/>
                  </a:cubicBezTo>
                  <a:cubicBezTo>
                    <a:pt x="1761550" y="2143274"/>
                    <a:pt x="1738690" y="2241064"/>
                    <a:pt x="1705670" y="2343934"/>
                  </a:cubicBezTo>
                  <a:cubicBezTo>
                    <a:pt x="1671380" y="2449344"/>
                    <a:pt x="1635820" y="2562374"/>
                    <a:pt x="1585020" y="2660164"/>
                  </a:cubicBezTo>
                  <a:cubicBezTo>
                    <a:pt x="1536760" y="2754144"/>
                    <a:pt x="1477070" y="2840504"/>
                    <a:pt x="1411030" y="2920514"/>
                  </a:cubicBezTo>
                  <a:cubicBezTo>
                    <a:pt x="1344990" y="3001794"/>
                    <a:pt x="1266250" y="3076724"/>
                    <a:pt x="1190050" y="3142764"/>
                  </a:cubicBezTo>
                  <a:cubicBezTo>
                    <a:pt x="1116390" y="3204994"/>
                    <a:pt x="1045270" y="3257064"/>
                    <a:pt x="961450" y="3310404"/>
                  </a:cubicBezTo>
                  <a:cubicBezTo>
                    <a:pt x="870010" y="3368824"/>
                    <a:pt x="778570" y="3420894"/>
                    <a:pt x="660460" y="3476774"/>
                  </a:cubicBezTo>
                  <a:cubicBezTo>
                    <a:pt x="500440" y="3552974"/>
                    <a:pt x="177860" y="3699024"/>
                    <a:pt x="83880" y="3710454"/>
                  </a:cubicBezTo>
                  <a:cubicBezTo>
                    <a:pt x="55940" y="3714264"/>
                    <a:pt x="39430" y="3710454"/>
                    <a:pt x="25460" y="3701564"/>
                  </a:cubicBezTo>
                  <a:cubicBezTo>
                    <a:pt x="14030" y="3695214"/>
                    <a:pt x="5140" y="3682514"/>
                    <a:pt x="2600" y="3668544"/>
                  </a:cubicBezTo>
                  <a:cubicBezTo>
                    <a:pt x="-1210" y="3653304"/>
                    <a:pt x="5140" y="3624094"/>
                    <a:pt x="14030" y="3611394"/>
                  </a:cubicBezTo>
                  <a:cubicBezTo>
                    <a:pt x="21650" y="3599964"/>
                    <a:pt x="36890" y="3592344"/>
                    <a:pt x="48320" y="3589804"/>
                  </a:cubicBezTo>
                  <a:cubicBezTo>
                    <a:pt x="61020" y="3585994"/>
                    <a:pt x="77530" y="3588534"/>
                    <a:pt x="88960" y="3593614"/>
                  </a:cubicBezTo>
                  <a:cubicBezTo>
                    <a:pt x="100390" y="3598694"/>
                    <a:pt x="113090" y="3608854"/>
                    <a:pt x="118170" y="3620284"/>
                  </a:cubicBezTo>
                  <a:cubicBezTo>
                    <a:pt x="124520" y="3631714"/>
                    <a:pt x="129600" y="3646954"/>
                    <a:pt x="125790" y="3660924"/>
                  </a:cubicBezTo>
                  <a:cubicBezTo>
                    <a:pt x="121980" y="3676164"/>
                    <a:pt x="105470" y="3700294"/>
                    <a:pt x="90230" y="3707914"/>
                  </a:cubicBezTo>
                  <a:cubicBezTo>
                    <a:pt x="78800" y="3715534"/>
                    <a:pt x="63560" y="3716804"/>
                    <a:pt x="50860" y="3712994"/>
                  </a:cubicBezTo>
                  <a:cubicBezTo>
                    <a:pt x="34350" y="3709184"/>
                    <a:pt x="12760" y="3690134"/>
                    <a:pt x="5140" y="3674894"/>
                  </a:cubicBezTo>
                  <a:cubicBezTo>
                    <a:pt x="-1210" y="3663464"/>
                    <a:pt x="-1210" y="3646954"/>
                    <a:pt x="2600" y="3635524"/>
                  </a:cubicBezTo>
                  <a:cubicBezTo>
                    <a:pt x="5140" y="3622824"/>
                    <a:pt x="7680" y="3613934"/>
                    <a:pt x="24190" y="3601234"/>
                  </a:cubicBezTo>
                  <a:cubicBezTo>
                    <a:pt x="86420" y="3550434"/>
                    <a:pt x="447100" y="3451374"/>
                    <a:pt x="604580" y="3376444"/>
                  </a:cubicBezTo>
                  <a:cubicBezTo>
                    <a:pt x="720150" y="3323104"/>
                    <a:pt x="806510" y="3273574"/>
                    <a:pt x="894140" y="3217694"/>
                  </a:cubicBezTo>
                  <a:cubicBezTo>
                    <a:pt x="972880" y="3166894"/>
                    <a:pt x="1040190" y="3119904"/>
                    <a:pt x="1108770" y="3061484"/>
                  </a:cubicBezTo>
                  <a:cubicBezTo>
                    <a:pt x="1181160" y="3000524"/>
                    <a:pt x="1254820" y="2930674"/>
                    <a:pt x="1315780" y="2857014"/>
                  </a:cubicBezTo>
                  <a:cubicBezTo>
                    <a:pt x="1376740" y="2783354"/>
                    <a:pt x="1432620" y="2705884"/>
                    <a:pt x="1478340" y="2618254"/>
                  </a:cubicBezTo>
                  <a:cubicBezTo>
                    <a:pt x="1526600" y="2525544"/>
                    <a:pt x="1555810" y="2437914"/>
                    <a:pt x="1593910" y="2314724"/>
                  </a:cubicBezTo>
                  <a:cubicBezTo>
                    <a:pt x="1648520" y="2133114"/>
                    <a:pt x="1732340" y="1851174"/>
                    <a:pt x="1752660" y="1627654"/>
                  </a:cubicBezTo>
                  <a:cubicBezTo>
                    <a:pt x="1772980" y="1421914"/>
                    <a:pt x="1742500" y="1197124"/>
                    <a:pt x="1729800" y="1025674"/>
                  </a:cubicBezTo>
                  <a:cubicBezTo>
                    <a:pt x="1720910" y="894864"/>
                    <a:pt x="1722180" y="812314"/>
                    <a:pt x="1694240" y="684044"/>
                  </a:cubicBezTo>
                  <a:cubicBezTo>
                    <a:pt x="1654870" y="506244"/>
                    <a:pt x="1485960" y="151914"/>
                    <a:pt x="1485960" y="65554"/>
                  </a:cubicBezTo>
                  <a:cubicBezTo>
                    <a:pt x="1484690" y="43964"/>
                    <a:pt x="1489770" y="35074"/>
                    <a:pt x="1498660" y="23644"/>
                  </a:cubicBezTo>
                  <a:cubicBezTo>
                    <a:pt x="1507550" y="13484"/>
                    <a:pt x="1524060" y="3324"/>
                    <a:pt x="1536760" y="784"/>
                  </a:cubicBezTo>
                  <a:cubicBezTo>
                    <a:pt x="1550730" y="-1756"/>
                    <a:pt x="1569780" y="2054"/>
                    <a:pt x="1581210" y="9674"/>
                  </a:cubicBezTo>
                  <a:cubicBezTo>
                    <a:pt x="1592640" y="17294"/>
                    <a:pt x="1607880" y="45234"/>
                    <a:pt x="1607880" y="45234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9725"/>
              <a:ext cx="1321364" cy="1292512"/>
            </a:xfrm>
            <a:custGeom>
              <a:avLst/>
              <a:gdLst/>
              <a:ahLst/>
              <a:cxnLst/>
              <a:rect r="r" b="b" t="t" l="l"/>
              <a:pathLst>
                <a:path h="1292512" w="1321364">
                  <a:moveTo>
                    <a:pt x="627380" y="119185"/>
                  </a:moveTo>
                  <a:cubicBezTo>
                    <a:pt x="228600" y="542095"/>
                    <a:pt x="200660" y="568765"/>
                    <a:pt x="176530" y="604325"/>
                  </a:cubicBezTo>
                  <a:cubicBezTo>
                    <a:pt x="156210" y="633535"/>
                    <a:pt x="121920" y="666555"/>
                    <a:pt x="130810" y="689415"/>
                  </a:cubicBezTo>
                  <a:cubicBezTo>
                    <a:pt x="144780" y="723705"/>
                    <a:pt x="264160" y="724975"/>
                    <a:pt x="345440" y="754185"/>
                  </a:cubicBezTo>
                  <a:cubicBezTo>
                    <a:pt x="454660" y="793555"/>
                    <a:pt x="610870" y="853245"/>
                    <a:pt x="725170" y="910395"/>
                  </a:cubicBezTo>
                  <a:cubicBezTo>
                    <a:pt x="828040" y="961195"/>
                    <a:pt x="909320" y="1031045"/>
                    <a:pt x="1004570" y="1074225"/>
                  </a:cubicBezTo>
                  <a:cubicBezTo>
                    <a:pt x="1096010" y="1116135"/>
                    <a:pt x="1242060" y="1138995"/>
                    <a:pt x="1286510" y="1168205"/>
                  </a:cubicBezTo>
                  <a:cubicBezTo>
                    <a:pt x="1303020" y="1178365"/>
                    <a:pt x="1309370" y="1185985"/>
                    <a:pt x="1315720" y="1198685"/>
                  </a:cubicBezTo>
                  <a:cubicBezTo>
                    <a:pt x="1320800" y="1210115"/>
                    <a:pt x="1323340" y="1226625"/>
                    <a:pt x="1319530" y="1240595"/>
                  </a:cubicBezTo>
                  <a:cubicBezTo>
                    <a:pt x="1314450" y="1257105"/>
                    <a:pt x="1296670" y="1281235"/>
                    <a:pt x="1280160" y="1287585"/>
                  </a:cubicBezTo>
                  <a:cubicBezTo>
                    <a:pt x="1262380" y="1293935"/>
                    <a:pt x="1233170" y="1291395"/>
                    <a:pt x="1217930" y="1279965"/>
                  </a:cubicBezTo>
                  <a:cubicBezTo>
                    <a:pt x="1202690" y="1269805"/>
                    <a:pt x="1188720" y="1244405"/>
                    <a:pt x="1188720" y="1225355"/>
                  </a:cubicBezTo>
                  <a:cubicBezTo>
                    <a:pt x="1188720" y="1207575"/>
                    <a:pt x="1202690" y="1180905"/>
                    <a:pt x="1217930" y="1170745"/>
                  </a:cubicBezTo>
                  <a:cubicBezTo>
                    <a:pt x="1233170" y="1160585"/>
                    <a:pt x="1262380" y="1158045"/>
                    <a:pt x="1280160" y="1164395"/>
                  </a:cubicBezTo>
                  <a:cubicBezTo>
                    <a:pt x="1296670" y="1172015"/>
                    <a:pt x="1315720" y="1193605"/>
                    <a:pt x="1319530" y="1211385"/>
                  </a:cubicBezTo>
                  <a:cubicBezTo>
                    <a:pt x="1323340" y="1229165"/>
                    <a:pt x="1314450" y="1258375"/>
                    <a:pt x="1303020" y="1271075"/>
                  </a:cubicBezTo>
                  <a:cubicBezTo>
                    <a:pt x="1294130" y="1282505"/>
                    <a:pt x="1281430" y="1288855"/>
                    <a:pt x="1266190" y="1291395"/>
                  </a:cubicBezTo>
                  <a:cubicBezTo>
                    <a:pt x="1243330" y="1295205"/>
                    <a:pt x="1215390" y="1288855"/>
                    <a:pt x="1179830" y="1278695"/>
                  </a:cubicBezTo>
                  <a:cubicBezTo>
                    <a:pt x="1120140" y="1262185"/>
                    <a:pt x="1022350" y="1216465"/>
                    <a:pt x="942340" y="1175825"/>
                  </a:cubicBezTo>
                  <a:cubicBezTo>
                    <a:pt x="855980" y="1132645"/>
                    <a:pt x="789940" y="1076765"/>
                    <a:pt x="681990" y="1025965"/>
                  </a:cubicBezTo>
                  <a:cubicBezTo>
                    <a:pt x="521970" y="949765"/>
                    <a:pt x="153670" y="878645"/>
                    <a:pt x="59690" y="793555"/>
                  </a:cubicBezTo>
                  <a:cubicBezTo>
                    <a:pt x="16510" y="755455"/>
                    <a:pt x="1270" y="709735"/>
                    <a:pt x="0" y="672905"/>
                  </a:cubicBezTo>
                  <a:cubicBezTo>
                    <a:pt x="0" y="643695"/>
                    <a:pt x="17780" y="620835"/>
                    <a:pt x="36830" y="590355"/>
                  </a:cubicBezTo>
                  <a:cubicBezTo>
                    <a:pt x="66040" y="539555"/>
                    <a:pt x="118110" y="482405"/>
                    <a:pt x="177800" y="411285"/>
                  </a:cubicBezTo>
                  <a:cubicBezTo>
                    <a:pt x="267970" y="304605"/>
                    <a:pt x="467360" y="53145"/>
                    <a:pt x="535940" y="12505"/>
                  </a:cubicBezTo>
                  <a:cubicBezTo>
                    <a:pt x="556260" y="-195"/>
                    <a:pt x="568960" y="-1465"/>
                    <a:pt x="584200" y="1075"/>
                  </a:cubicBezTo>
                  <a:cubicBezTo>
                    <a:pt x="599440" y="3615"/>
                    <a:pt x="618490" y="13775"/>
                    <a:pt x="628650" y="25205"/>
                  </a:cubicBezTo>
                  <a:cubicBezTo>
                    <a:pt x="638810" y="36635"/>
                    <a:pt x="645160" y="56955"/>
                    <a:pt x="645160" y="72195"/>
                  </a:cubicBezTo>
                  <a:cubicBezTo>
                    <a:pt x="645160" y="87435"/>
                    <a:pt x="627380" y="119185"/>
                    <a:pt x="627380" y="119185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70752" y="3122561"/>
            <a:ext cx="15968214" cy="48584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The monster was very kind.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He shared his last snack and gave a big smile.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The classroom was very messy.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Broken crayons and crumpled papers lay everywhere.</a:t>
            </a:r>
          </a:p>
          <a:p>
            <a:pPr algn="l">
              <a:lnSpc>
                <a:spcPts val="7859"/>
              </a:lnSpc>
            </a:pPr>
            <a:r>
              <a:rPr lang="en-US" sz="376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06" t="0" r="-306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304416"/>
            <a:ext cx="15796617" cy="4147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56"/>
              </a:lnSpc>
            </a:pPr>
            <a:r>
              <a:rPr lang="en-US" b="true" sz="26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Beginning → Build-up → BIG moment → Fixing it → Ending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556"/>
              </a:lnSpc>
            </a:pP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2A9D8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11467" y="2078864"/>
            <a:ext cx="16447833" cy="5972212"/>
            <a:chOff x="0" y="0"/>
            <a:chExt cx="4331940" cy="157292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331940" cy="1572928"/>
            </a:xfrm>
            <a:custGeom>
              <a:avLst/>
              <a:gdLst/>
              <a:ahLst/>
              <a:cxnLst/>
              <a:rect r="r" b="b" t="t" l="l"/>
              <a:pathLst>
                <a:path h="1572928" w="4331940">
                  <a:moveTo>
                    <a:pt x="12238" y="0"/>
                  </a:moveTo>
                  <a:lnTo>
                    <a:pt x="4319702" y="0"/>
                  </a:lnTo>
                  <a:cubicBezTo>
                    <a:pt x="4326461" y="0"/>
                    <a:pt x="4331940" y="5479"/>
                    <a:pt x="4331940" y="12238"/>
                  </a:cubicBezTo>
                  <a:lnTo>
                    <a:pt x="4331940" y="1560690"/>
                  </a:lnTo>
                  <a:cubicBezTo>
                    <a:pt x="4331940" y="1563936"/>
                    <a:pt x="4330650" y="1567049"/>
                    <a:pt x="4328356" y="1569344"/>
                  </a:cubicBezTo>
                  <a:cubicBezTo>
                    <a:pt x="4326060" y="1571639"/>
                    <a:pt x="4322947" y="1572928"/>
                    <a:pt x="4319702" y="1572928"/>
                  </a:cubicBezTo>
                  <a:lnTo>
                    <a:pt x="12238" y="1572928"/>
                  </a:lnTo>
                  <a:cubicBezTo>
                    <a:pt x="5479" y="1572928"/>
                    <a:pt x="0" y="1567449"/>
                    <a:pt x="0" y="1560690"/>
                  </a:cubicBezTo>
                  <a:lnTo>
                    <a:pt x="0" y="12238"/>
                  </a:lnTo>
                  <a:cubicBezTo>
                    <a:pt x="0" y="5479"/>
                    <a:pt x="5479" y="0"/>
                    <a:pt x="1223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331940" cy="16110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194621" y="6817729"/>
            <a:ext cx="647273" cy="654638"/>
          </a:xfrm>
          <a:custGeom>
            <a:avLst/>
            <a:gdLst/>
            <a:ahLst/>
            <a:cxnLst/>
            <a:rect r="r" b="b" t="t" l="l"/>
            <a:pathLst>
              <a:path h="654638" w="647273">
                <a:moveTo>
                  <a:pt x="0" y="0"/>
                </a:moveTo>
                <a:lnTo>
                  <a:pt x="647273" y="0"/>
                </a:lnTo>
                <a:lnTo>
                  <a:pt x="647273" y="654638"/>
                </a:lnTo>
                <a:lnTo>
                  <a:pt x="0" y="6546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449232" y="370746"/>
            <a:ext cx="11606770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Kindness Monster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2335589"/>
            <a:ext cx="15734231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sitting next to you and tell them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3513918"/>
            <a:ext cx="16447833" cy="21979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24640" indent="-462320" lvl="1">
              <a:lnSpc>
                <a:spcPts val="9207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monster's name and special features</a:t>
            </a:r>
          </a:p>
          <a:p>
            <a:pPr algn="just" marL="924640" indent="-462320" lvl="1">
              <a:lnSpc>
                <a:spcPts val="9207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One kind act they will perform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019458" y="6860978"/>
            <a:ext cx="4068515" cy="5109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2"/>
              </a:lnSpc>
              <a:spcBef>
                <a:spcPct val="0"/>
              </a:spcBef>
            </a:pPr>
            <a:r>
              <a:rPr lang="en-US" sz="302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5697" y="9572366"/>
            <a:ext cx="1773458" cy="527844"/>
          </a:xfrm>
          <a:custGeom>
            <a:avLst/>
            <a:gdLst/>
            <a:ahLst/>
            <a:cxnLst/>
            <a:rect r="r" b="b" t="t" l="l"/>
            <a:pathLst>
              <a:path h="527844" w="1773458">
                <a:moveTo>
                  <a:pt x="0" y="0"/>
                </a:moveTo>
                <a:lnTo>
                  <a:pt x="1773459" y="0"/>
                </a:lnTo>
                <a:lnTo>
                  <a:pt x="1773459" y="527845"/>
                </a:lnTo>
                <a:lnTo>
                  <a:pt x="0" y="52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FFFFFF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50703" y="31265"/>
                <a:ext cx="3556653" cy="212387"/>
              </a:xfrm>
              <a:custGeom>
                <a:avLst/>
                <a:gdLst/>
                <a:ahLst/>
                <a:cxnLst/>
                <a:rect r="r" b="b" t="t" l="l"/>
                <a:pathLst>
                  <a:path h="212387" w="3556653">
                    <a:moveTo>
                      <a:pt x="67407" y="38585"/>
                    </a:moveTo>
                    <a:cubicBezTo>
                      <a:pt x="1676497" y="46205"/>
                      <a:pt x="3236057" y="-36345"/>
                      <a:pt x="3469737" y="19535"/>
                    </a:cubicBezTo>
                    <a:cubicBezTo>
                      <a:pt x="3512917" y="30965"/>
                      <a:pt x="3528157" y="38585"/>
                      <a:pt x="3540857" y="57635"/>
                    </a:cubicBezTo>
                    <a:cubicBezTo>
                      <a:pt x="3554827" y="77955"/>
                      <a:pt x="3558637" y="116055"/>
                      <a:pt x="3549747" y="137645"/>
                    </a:cubicBezTo>
                    <a:cubicBezTo>
                      <a:pt x="3540857" y="160505"/>
                      <a:pt x="3511647" y="184635"/>
                      <a:pt x="3488787" y="189715"/>
                    </a:cubicBezTo>
                    <a:cubicBezTo>
                      <a:pt x="3465927" y="194795"/>
                      <a:pt x="3427827" y="184635"/>
                      <a:pt x="3411317" y="168125"/>
                    </a:cubicBezTo>
                    <a:cubicBezTo>
                      <a:pt x="3393537" y="151615"/>
                      <a:pt x="3380837" y="116055"/>
                      <a:pt x="3384647" y="91925"/>
                    </a:cubicBezTo>
                    <a:cubicBezTo>
                      <a:pt x="3388457" y="69065"/>
                      <a:pt x="3412587" y="38585"/>
                      <a:pt x="3434177" y="28425"/>
                    </a:cubicBezTo>
                    <a:cubicBezTo>
                      <a:pt x="3455767" y="18265"/>
                      <a:pt x="3493867" y="20805"/>
                      <a:pt x="3514187" y="32235"/>
                    </a:cubicBezTo>
                    <a:cubicBezTo>
                      <a:pt x="3534507" y="44935"/>
                      <a:pt x="3552287" y="79225"/>
                      <a:pt x="3556097" y="102085"/>
                    </a:cubicBezTo>
                    <a:cubicBezTo>
                      <a:pt x="3558637" y="119865"/>
                      <a:pt x="3552287" y="140185"/>
                      <a:pt x="3540857" y="154155"/>
                    </a:cubicBezTo>
                    <a:cubicBezTo>
                      <a:pt x="3526887" y="171935"/>
                      <a:pt x="3512917" y="182095"/>
                      <a:pt x="3469737" y="192255"/>
                    </a:cubicBezTo>
                    <a:cubicBezTo>
                      <a:pt x="3236057" y="249405"/>
                      <a:pt x="1676497" y="166855"/>
                      <a:pt x="1049117" y="165585"/>
                    </a:cubicBezTo>
                    <a:cubicBezTo>
                      <a:pt x="649067" y="165585"/>
                      <a:pt x="182977" y="194795"/>
                      <a:pt x="67407" y="174475"/>
                    </a:cubicBezTo>
                    <a:cubicBezTo>
                      <a:pt x="42007" y="169395"/>
                      <a:pt x="33117" y="166855"/>
                      <a:pt x="22957" y="156695"/>
                    </a:cubicBezTo>
                    <a:cubicBezTo>
                      <a:pt x="11527" y="146535"/>
                      <a:pt x="1367" y="130025"/>
                      <a:pt x="97" y="114785"/>
                    </a:cubicBezTo>
                    <a:cubicBezTo>
                      <a:pt x="-1173" y="97005"/>
                      <a:pt x="10257" y="67795"/>
                      <a:pt x="22957" y="55095"/>
                    </a:cubicBezTo>
                    <a:cubicBezTo>
                      <a:pt x="33117" y="43665"/>
                      <a:pt x="67407" y="38585"/>
                      <a:pt x="67407" y="38585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646" y="48200"/>
                <a:ext cx="476644" cy="1220723"/>
              </a:xfrm>
              <a:custGeom>
                <a:avLst/>
                <a:gdLst/>
                <a:ahLst/>
                <a:cxnLst/>
                <a:rect r="r" b="b" t="t" l="l"/>
                <a:pathLst>
                  <a:path h="1220723" w="476644">
                    <a:moveTo>
                      <a:pt x="126074" y="20380"/>
                    </a:moveTo>
                    <a:cubicBezTo>
                      <a:pt x="292444" y="191830"/>
                      <a:pt x="339434" y="250250"/>
                      <a:pt x="369914" y="294700"/>
                    </a:cubicBezTo>
                    <a:cubicBezTo>
                      <a:pt x="394044" y="327720"/>
                      <a:pt x="410554" y="350580"/>
                      <a:pt x="427064" y="384870"/>
                    </a:cubicBezTo>
                    <a:cubicBezTo>
                      <a:pt x="446114" y="425510"/>
                      <a:pt x="475324" y="478850"/>
                      <a:pt x="476594" y="524570"/>
                    </a:cubicBezTo>
                    <a:cubicBezTo>
                      <a:pt x="477864" y="569020"/>
                      <a:pt x="455004" y="605850"/>
                      <a:pt x="437224" y="655380"/>
                    </a:cubicBezTo>
                    <a:cubicBezTo>
                      <a:pt x="413094" y="722690"/>
                      <a:pt x="366104" y="829370"/>
                      <a:pt x="338164" y="887790"/>
                    </a:cubicBezTo>
                    <a:cubicBezTo>
                      <a:pt x="320384" y="925890"/>
                      <a:pt x="307684" y="951290"/>
                      <a:pt x="291174" y="976690"/>
                    </a:cubicBezTo>
                    <a:cubicBezTo>
                      <a:pt x="274664" y="999550"/>
                      <a:pt x="253074" y="1013520"/>
                      <a:pt x="240374" y="1036380"/>
                    </a:cubicBezTo>
                    <a:cubicBezTo>
                      <a:pt x="226404" y="1059240"/>
                      <a:pt x="223864" y="1089720"/>
                      <a:pt x="208624" y="1116390"/>
                    </a:cubicBezTo>
                    <a:cubicBezTo>
                      <a:pt x="189574" y="1148140"/>
                      <a:pt x="155284" y="1197670"/>
                      <a:pt x="129884" y="1211640"/>
                    </a:cubicBezTo>
                    <a:cubicBezTo>
                      <a:pt x="113374" y="1221800"/>
                      <a:pt x="96864" y="1221800"/>
                      <a:pt x="81624" y="1219260"/>
                    </a:cubicBezTo>
                    <a:cubicBezTo>
                      <a:pt x="66384" y="1216720"/>
                      <a:pt x="49874" y="1209100"/>
                      <a:pt x="39714" y="1196400"/>
                    </a:cubicBezTo>
                    <a:cubicBezTo>
                      <a:pt x="28284" y="1179890"/>
                      <a:pt x="19394" y="1146870"/>
                      <a:pt x="21934" y="1127820"/>
                    </a:cubicBezTo>
                    <a:cubicBezTo>
                      <a:pt x="24474" y="1111310"/>
                      <a:pt x="35904" y="1096070"/>
                      <a:pt x="47334" y="1087180"/>
                    </a:cubicBezTo>
                    <a:cubicBezTo>
                      <a:pt x="58764" y="1077020"/>
                      <a:pt x="76544" y="1069400"/>
                      <a:pt x="93054" y="1069400"/>
                    </a:cubicBezTo>
                    <a:cubicBezTo>
                      <a:pt x="112104" y="1070670"/>
                      <a:pt x="143854" y="1083370"/>
                      <a:pt x="155284" y="1101150"/>
                    </a:cubicBezTo>
                    <a:cubicBezTo>
                      <a:pt x="167984" y="1117660"/>
                      <a:pt x="170524" y="1151950"/>
                      <a:pt x="165444" y="1169730"/>
                    </a:cubicBezTo>
                    <a:cubicBezTo>
                      <a:pt x="161634" y="1186240"/>
                      <a:pt x="148934" y="1200210"/>
                      <a:pt x="136234" y="1207830"/>
                    </a:cubicBezTo>
                    <a:cubicBezTo>
                      <a:pt x="123534" y="1216720"/>
                      <a:pt x="104484" y="1221800"/>
                      <a:pt x="89244" y="1220530"/>
                    </a:cubicBezTo>
                    <a:cubicBezTo>
                      <a:pt x="74004" y="1219260"/>
                      <a:pt x="56224" y="1212910"/>
                      <a:pt x="46064" y="1201480"/>
                    </a:cubicBezTo>
                    <a:cubicBezTo>
                      <a:pt x="32094" y="1187510"/>
                      <a:pt x="19394" y="1154490"/>
                      <a:pt x="20664" y="1135440"/>
                    </a:cubicBezTo>
                    <a:cubicBezTo>
                      <a:pt x="20664" y="1118930"/>
                      <a:pt x="32094" y="1101150"/>
                      <a:pt x="40984" y="1092260"/>
                    </a:cubicBezTo>
                    <a:cubicBezTo>
                      <a:pt x="48604" y="1085910"/>
                      <a:pt x="61304" y="1090990"/>
                      <a:pt x="68924" y="1083370"/>
                    </a:cubicBezTo>
                    <a:cubicBezTo>
                      <a:pt x="85434" y="1068130"/>
                      <a:pt x="89244" y="1018600"/>
                      <a:pt x="108294" y="983040"/>
                    </a:cubicBezTo>
                    <a:cubicBezTo>
                      <a:pt x="132424" y="938590"/>
                      <a:pt x="178144" y="896680"/>
                      <a:pt x="207354" y="842070"/>
                    </a:cubicBezTo>
                    <a:cubicBezTo>
                      <a:pt x="242914" y="776030"/>
                      <a:pt x="284824" y="680780"/>
                      <a:pt x="298794" y="610930"/>
                    </a:cubicBezTo>
                    <a:cubicBezTo>
                      <a:pt x="310224" y="556320"/>
                      <a:pt x="320384" y="513140"/>
                      <a:pt x="305144" y="462340"/>
                    </a:cubicBezTo>
                    <a:cubicBezTo>
                      <a:pt x="283554" y="393760"/>
                      <a:pt x="201004" y="313750"/>
                      <a:pt x="147664" y="250250"/>
                    </a:cubicBezTo>
                    <a:cubicBezTo>
                      <a:pt x="100674" y="193100"/>
                      <a:pt x="18124" y="134680"/>
                      <a:pt x="4154" y="94040"/>
                    </a:cubicBezTo>
                    <a:cubicBezTo>
                      <a:pt x="-3466" y="74990"/>
                      <a:pt x="344" y="57210"/>
                      <a:pt x="7964" y="41970"/>
                    </a:cubicBezTo>
                    <a:cubicBezTo>
                      <a:pt x="14314" y="28000"/>
                      <a:pt x="29554" y="12760"/>
                      <a:pt x="44794" y="5140"/>
                    </a:cubicBezTo>
                    <a:cubicBezTo>
                      <a:pt x="58764" y="-1210"/>
                      <a:pt x="81624" y="-1210"/>
                      <a:pt x="96864" y="2600"/>
                    </a:cubicBezTo>
                    <a:cubicBezTo>
                      <a:pt x="108294" y="5140"/>
                      <a:pt x="126074" y="20380"/>
                      <a:pt x="126074" y="2038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50703" y="31265"/>
                <a:ext cx="3556653" cy="212387"/>
              </a:xfrm>
              <a:custGeom>
                <a:avLst/>
                <a:gdLst/>
                <a:ahLst/>
                <a:cxnLst/>
                <a:rect r="r" b="b" t="t" l="l"/>
                <a:pathLst>
                  <a:path h="212387" w="3556653">
                    <a:moveTo>
                      <a:pt x="67407" y="38585"/>
                    </a:moveTo>
                    <a:cubicBezTo>
                      <a:pt x="1676497" y="46205"/>
                      <a:pt x="3236057" y="-36345"/>
                      <a:pt x="3469737" y="19535"/>
                    </a:cubicBezTo>
                    <a:cubicBezTo>
                      <a:pt x="3512917" y="30965"/>
                      <a:pt x="3528157" y="38585"/>
                      <a:pt x="3540857" y="57635"/>
                    </a:cubicBezTo>
                    <a:cubicBezTo>
                      <a:pt x="3554827" y="77955"/>
                      <a:pt x="3558637" y="116055"/>
                      <a:pt x="3549747" y="137645"/>
                    </a:cubicBezTo>
                    <a:cubicBezTo>
                      <a:pt x="3540857" y="160505"/>
                      <a:pt x="3511647" y="184635"/>
                      <a:pt x="3488787" y="189715"/>
                    </a:cubicBezTo>
                    <a:cubicBezTo>
                      <a:pt x="3465927" y="194795"/>
                      <a:pt x="3427827" y="184635"/>
                      <a:pt x="3411317" y="168125"/>
                    </a:cubicBezTo>
                    <a:cubicBezTo>
                      <a:pt x="3393537" y="151615"/>
                      <a:pt x="3380837" y="116055"/>
                      <a:pt x="3384647" y="91925"/>
                    </a:cubicBezTo>
                    <a:cubicBezTo>
                      <a:pt x="3388457" y="69065"/>
                      <a:pt x="3412587" y="38585"/>
                      <a:pt x="3434177" y="28425"/>
                    </a:cubicBezTo>
                    <a:cubicBezTo>
                      <a:pt x="3455767" y="18265"/>
                      <a:pt x="3493867" y="20805"/>
                      <a:pt x="3514187" y="32235"/>
                    </a:cubicBezTo>
                    <a:cubicBezTo>
                      <a:pt x="3534507" y="44935"/>
                      <a:pt x="3552287" y="79225"/>
                      <a:pt x="3556097" y="102085"/>
                    </a:cubicBezTo>
                    <a:cubicBezTo>
                      <a:pt x="3558637" y="119865"/>
                      <a:pt x="3552287" y="140185"/>
                      <a:pt x="3540857" y="154155"/>
                    </a:cubicBezTo>
                    <a:cubicBezTo>
                      <a:pt x="3526887" y="171935"/>
                      <a:pt x="3512917" y="182095"/>
                      <a:pt x="3469737" y="192255"/>
                    </a:cubicBezTo>
                    <a:cubicBezTo>
                      <a:pt x="3236057" y="249405"/>
                      <a:pt x="1676497" y="166855"/>
                      <a:pt x="1049117" y="165585"/>
                    </a:cubicBezTo>
                    <a:cubicBezTo>
                      <a:pt x="649067" y="165585"/>
                      <a:pt x="182977" y="194795"/>
                      <a:pt x="67407" y="174475"/>
                    </a:cubicBezTo>
                    <a:cubicBezTo>
                      <a:pt x="42007" y="169395"/>
                      <a:pt x="33117" y="166855"/>
                      <a:pt x="22957" y="156695"/>
                    </a:cubicBezTo>
                    <a:cubicBezTo>
                      <a:pt x="11527" y="146535"/>
                      <a:pt x="1367" y="130025"/>
                      <a:pt x="97" y="114785"/>
                    </a:cubicBezTo>
                    <a:cubicBezTo>
                      <a:pt x="-1173" y="97005"/>
                      <a:pt x="10257" y="67795"/>
                      <a:pt x="22957" y="55095"/>
                    </a:cubicBezTo>
                    <a:cubicBezTo>
                      <a:pt x="33117" y="43665"/>
                      <a:pt x="67407" y="38585"/>
                      <a:pt x="67407" y="38585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6646" y="48200"/>
                <a:ext cx="476644" cy="1220723"/>
              </a:xfrm>
              <a:custGeom>
                <a:avLst/>
                <a:gdLst/>
                <a:ahLst/>
                <a:cxnLst/>
                <a:rect r="r" b="b" t="t" l="l"/>
                <a:pathLst>
                  <a:path h="1220723" w="476644">
                    <a:moveTo>
                      <a:pt x="126074" y="20380"/>
                    </a:moveTo>
                    <a:cubicBezTo>
                      <a:pt x="292444" y="191830"/>
                      <a:pt x="339434" y="250250"/>
                      <a:pt x="369914" y="294700"/>
                    </a:cubicBezTo>
                    <a:cubicBezTo>
                      <a:pt x="394044" y="327720"/>
                      <a:pt x="410554" y="350580"/>
                      <a:pt x="427064" y="384870"/>
                    </a:cubicBezTo>
                    <a:cubicBezTo>
                      <a:pt x="446114" y="425510"/>
                      <a:pt x="475324" y="478850"/>
                      <a:pt x="476594" y="524570"/>
                    </a:cubicBezTo>
                    <a:cubicBezTo>
                      <a:pt x="477864" y="569020"/>
                      <a:pt x="455004" y="605850"/>
                      <a:pt x="437224" y="655380"/>
                    </a:cubicBezTo>
                    <a:cubicBezTo>
                      <a:pt x="413094" y="722690"/>
                      <a:pt x="366104" y="829370"/>
                      <a:pt x="338164" y="887790"/>
                    </a:cubicBezTo>
                    <a:cubicBezTo>
                      <a:pt x="320384" y="925890"/>
                      <a:pt x="307684" y="951290"/>
                      <a:pt x="291174" y="976690"/>
                    </a:cubicBezTo>
                    <a:cubicBezTo>
                      <a:pt x="274664" y="999550"/>
                      <a:pt x="253074" y="1013520"/>
                      <a:pt x="240374" y="1036380"/>
                    </a:cubicBezTo>
                    <a:cubicBezTo>
                      <a:pt x="226404" y="1059240"/>
                      <a:pt x="223864" y="1089720"/>
                      <a:pt x="208624" y="1116390"/>
                    </a:cubicBezTo>
                    <a:cubicBezTo>
                      <a:pt x="189574" y="1148140"/>
                      <a:pt x="155284" y="1197670"/>
                      <a:pt x="129884" y="1211640"/>
                    </a:cubicBezTo>
                    <a:cubicBezTo>
                      <a:pt x="113374" y="1221800"/>
                      <a:pt x="96864" y="1221800"/>
                      <a:pt x="81624" y="1219260"/>
                    </a:cubicBezTo>
                    <a:cubicBezTo>
                      <a:pt x="66384" y="1216720"/>
                      <a:pt x="49874" y="1209100"/>
                      <a:pt x="39714" y="1196400"/>
                    </a:cubicBezTo>
                    <a:cubicBezTo>
                      <a:pt x="28284" y="1179890"/>
                      <a:pt x="19394" y="1146870"/>
                      <a:pt x="21934" y="1127820"/>
                    </a:cubicBezTo>
                    <a:cubicBezTo>
                      <a:pt x="24474" y="1111310"/>
                      <a:pt x="35904" y="1096070"/>
                      <a:pt x="47334" y="1087180"/>
                    </a:cubicBezTo>
                    <a:cubicBezTo>
                      <a:pt x="58764" y="1077020"/>
                      <a:pt x="76544" y="1069400"/>
                      <a:pt x="93054" y="1069400"/>
                    </a:cubicBezTo>
                    <a:cubicBezTo>
                      <a:pt x="112104" y="1070670"/>
                      <a:pt x="143854" y="1083370"/>
                      <a:pt x="155284" y="1101150"/>
                    </a:cubicBezTo>
                    <a:cubicBezTo>
                      <a:pt x="167984" y="1117660"/>
                      <a:pt x="170524" y="1151950"/>
                      <a:pt x="165444" y="1169730"/>
                    </a:cubicBezTo>
                    <a:cubicBezTo>
                      <a:pt x="161634" y="1186240"/>
                      <a:pt x="148934" y="1200210"/>
                      <a:pt x="136234" y="1207830"/>
                    </a:cubicBezTo>
                    <a:cubicBezTo>
                      <a:pt x="123534" y="1216720"/>
                      <a:pt x="104484" y="1221800"/>
                      <a:pt x="89244" y="1220530"/>
                    </a:cubicBezTo>
                    <a:cubicBezTo>
                      <a:pt x="74004" y="1219260"/>
                      <a:pt x="56224" y="1212910"/>
                      <a:pt x="46064" y="1201480"/>
                    </a:cubicBezTo>
                    <a:cubicBezTo>
                      <a:pt x="32094" y="1187510"/>
                      <a:pt x="19394" y="1154490"/>
                      <a:pt x="20664" y="1135440"/>
                    </a:cubicBezTo>
                    <a:cubicBezTo>
                      <a:pt x="20664" y="1118930"/>
                      <a:pt x="32094" y="1101150"/>
                      <a:pt x="40984" y="1092260"/>
                    </a:cubicBezTo>
                    <a:cubicBezTo>
                      <a:pt x="48604" y="1085910"/>
                      <a:pt x="61304" y="1090990"/>
                      <a:pt x="68924" y="1083370"/>
                    </a:cubicBezTo>
                    <a:cubicBezTo>
                      <a:pt x="85434" y="1068130"/>
                      <a:pt x="89244" y="1018600"/>
                      <a:pt x="108294" y="983040"/>
                    </a:cubicBezTo>
                    <a:cubicBezTo>
                      <a:pt x="132424" y="938590"/>
                      <a:pt x="178144" y="896680"/>
                      <a:pt x="207354" y="842070"/>
                    </a:cubicBezTo>
                    <a:cubicBezTo>
                      <a:pt x="242914" y="776030"/>
                      <a:pt x="284824" y="680780"/>
                      <a:pt x="298794" y="610930"/>
                    </a:cubicBezTo>
                    <a:cubicBezTo>
                      <a:pt x="310224" y="556320"/>
                      <a:pt x="320384" y="513140"/>
                      <a:pt x="305144" y="462340"/>
                    </a:cubicBezTo>
                    <a:cubicBezTo>
                      <a:pt x="283554" y="393760"/>
                      <a:pt x="201004" y="313750"/>
                      <a:pt x="147664" y="250250"/>
                    </a:cubicBezTo>
                    <a:cubicBezTo>
                      <a:pt x="100674" y="193100"/>
                      <a:pt x="18124" y="134680"/>
                      <a:pt x="4154" y="94040"/>
                    </a:cubicBezTo>
                    <a:cubicBezTo>
                      <a:pt x="-3466" y="74990"/>
                      <a:pt x="344" y="57210"/>
                      <a:pt x="7964" y="41970"/>
                    </a:cubicBezTo>
                    <a:cubicBezTo>
                      <a:pt x="14314" y="28000"/>
                      <a:pt x="29554" y="12760"/>
                      <a:pt x="44794" y="5140"/>
                    </a:cubicBezTo>
                    <a:cubicBezTo>
                      <a:pt x="58764" y="-1210"/>
                      <a:pt x="81624" y="-1210"/>
                      <a:pt x="96864" y="2600"/>
                    </a:cubicBezTo>
                    <a:cubicBezTo>
                      <a:pt x="108294" y="5140"/>
                      <a:pt x="126074" y="20380"/>
                      <a:pt x="126074" y="2038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564" y="-94158"/>
              <a:ext cx="3798323" cy="753858"/>
            </a:xfrm>
            <a:custGeom>
              <a:avLst/>
              <a:gdLst/>
              <a:ahLst/>
              <a:cxnLst/>
              <a:rect r="r" b="b" t="t" l="l"/>
              <a:pathLst>
                <a:path h="753858" w="3798323">
                  <a:moveTo>
                    <a:pt x="50236" y="144958"/>
                  </a:moveTo>
                  <a:cubicBezTo>
                    <a:pt x="3629096" y="152578"/>
                    <a:pt x="3646876" y="158928"/>
                    <a:pt x="3674816" y="171628"/>
                  </a:cubicBezTo>
                  <a:cubicBezTo>
                    <a:pt x="3693866" y="180518"/>
                    <a:pt x="3706566" y="190678"/>
                    <a:pt x="3719266" y="202108"/>
                  </a:cubicBezTo>
                  <a:cubicBezTo>
                    <a:pt x="3733236" y="214808"/>
                    <a:pt x="3745936" y="226238"/>
                    <a:pt x="3756096" y="244018"/>
                  </a:cubicBezTo>
                  <a:cubicBezTo>
                    <a:pt x="3771336" y="26941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6416" y="473888"/>
                    <a:pt x="3756096" y="503098"/>
                  </a:cubicBezTo>
                  <a:cubicBezTo>
                    <a:pt x="3735776" y="532308"/>
                    <a:pt x="3705296" y="560248"/>
                    <a:pt x="3674816" y="576758"/>
                  </a:cubicBezTo>
                  <a:cubicBezTo>
                    <a:pt x="3643066" y="591998"/>
                    <a:pt x="3629096" y="594538"/>
                    <a:pt x="3568136" y="602158"/>
                  </a:cubicBezTo>
                  <a:cubicBezTo>
                    <a:pt x="3227776" y="644068"/>
                    <a:pt x="456636" y="906958"/>
                    <a:pt x="151836" y="602158"/>
                  </a:cubicBezTo>
                  <a:cubicBezTo>
                    <a:pt x="40076" y="490398"/>
                    <a:pt x="40076" y="256718"/>
                    <a:pt x="151836" y="144958"/>
                  </a:cubicBezTo>
                  <a:cubicBezTo>
                    <a:pt x="456636" y="-159842"/>
                    <a:pt x="3227776" y="104318"/>
                    <a:pt x="3568136" y="144958"/>
                  </a:cubicBezTo>
                  <a:cubicBezTo>
                    <a:pt x="3629096" y="152578"/>
                    <a:pt x="3643066" y="155118"/>
                    <a:pt x="3674816" y="171628"/>
                  </a:cubicBezTo>
                  <a:cubicBezTo>
                    <a:pt x="3705296" y="188138"/>
                    <a:pt x="3735776" y="214808"/>
                    <a:pt x="3756096" y="244018"/>
                  </a:cubicBezTo>
                  <a:cubicBezTo>
                    <a:pt x="3776416" y="27322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1336" y="477698"/>
                    <a:pt x="3756096" y="503098"/>
                  </a:cubicBezTo>
                  <a:cubicBezTo>
                    <a:pt x="3745936" y="522148"/>
                    <a:pt x="3733236" y="532308"/>
                    <a:pt x="3719266" y="545008"/>
                  </a:cubicBezTo>
                  <a:cubicBezTo>
                    <a:pt x="3706566" y="556438"/>
                    <a:pt x="3693866" y="567868"/>
                    <a:pt x="3674816" y="576758"/>
                  </a:cubicBezTo>
                  <a:cubicBezTo>
                    <a:pt x="3646876" y="588188"/>
                    <a:pt x="3629096" y="594538"/>
                    <a:pt x="3568136" y="602158"/>
                  </a:cubicBezTo>
                  <a:cubicBezTo>
                    <a:pt x="3221426" y="644068"/>
                    <a:pt x="362656" y="918388"/>
                    <a:pt x="50236" y="607238"/>
                  </a:cubicBezTo>
                  <a:cubicBezTo>
                    <a:pt x="-62794" y="494208"/>
                    <a:pt x="50236" y="144958"/>
                    <a:pt x="50236" y="144958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33020" y="-99844"/>
              <a:ext cx="3915275" cy="757613"/>
            </a:xfrm>
            <a:custGeom>
              <a:avLst/>
              <a:gdLst/>
              <a:ahLst/>
              <a:cxnLst/>
              <a:rect r="r" b="b" t="t" l="l"/>
              <a:pathLst>
                <a:path h="757613" w="3915275">
                  <a:moveTo>
                    <a:pt x="83820" y="150644"/>
                  </a:moveTo>
                  <a:cubicBezTo>
                    <a:pt x="3746500" y="156994"/>
                    <a:pt x="3764280" y="164614"/>
                    <a:pt x="3792220" y="176044"/>
                  </a:cubicBezTo>
                  <a:cubicBezTo>
                    <a:pt x="3811270" y="184934"/>
                    <a:pt x="3822700" y="192554"/>
                    <a:pt x="3837940" y="207794"/>
                  </a:cubicBezTo>
                  <a:cubicBezTo>
                    <a:pt x="3858260" y="228114"/>
                    <a:pt x="3887470" y="270024"/>
                    <a:pt x="3900170" y="297964"/>
                  </a:cubicBezTo>
                  <a:cubicBezTo>
                    <a:pt x="3907790" y="317014"/>
                    <a:pt x="3910330" y="333524"/>
                    <a:pt x="3912870" y="351304"/>
                  </a:cubicBezTo>
                  <a:cubicBezTo>
                    <a:pt x="3915410" y="369084"/>
                    <a:pt x="3916680" y="385594"/>
                    <a:pt x="3912870" y="405914"/>
                  </a:cubicBezTo>
                  <a:cubicBezTo>
                    <a:pt x="3907790" y="435124"/>
                    <a:pt x="3893820" y="479574"/>
                    <a:pt x="3873500" y="508784"/>
                  </a:cubicBezTo>
                  <a:cubicBezTo>
                    <a:pt x="3854450" y="537994"/>
                    <a:pt x="3823970" y="564664"/>
                    <a:pt x="3792220" y="581174"/>
                  </a:cubicBezTo>
                  <a:cubicBezTo>
                    <a:pt x="3760470" y="597684"/>
                    <a:pt x="3746500" y="600224"/>
                    <a:pt x="3685540" y="607844"/>
                  </a:cubicBezTo>
                  <a:cubicBezTo>
                    <a:pt x="3335020" y="649754"/>
                    <a:pt x="400050" y="922804"/>
                    <a:pt x="83820" y="607844"/>
                  </a:cubicBezTo>
                  <a:cubicBezTo>
                    <a:pt x="-27940" y="494814"/>
                    <a:pt x="-27940" y="262404"/>
                    <a:pt x="83820" y="150644"/>
                  </a:cubicBezTo>
                  <a:cubicBezTo>
                    <a:pt x="400050" y="-165586"/>
                    <a:pt x="3335020" y="107464"/>
                    <a:pt x="3685540" y="150644"/>
                  </a:cubicBezTo>
                  <a:cubicBezTo>
                    <a:pt x="3746500" y="156994"/>
                    <a:pt x="3760470" y="159534"/>
                    <a:pt x="3792220" y="176044"/>
                  </a:cubicBezTo>
                  <a:cubicBezTo>
                    <a:pt x="3823970" y="192554"/>
                    <a:pt x="3854450" y="219224"/>
                    <a:pt x="3873500" y="248434"/>
                  </a:cubicBezTo>
                  <a:cubicBezTo>
                    <a:pt x="3893820" y="277644"/>
                    <a:pt x="3907790" y="322094"/>
                    <a:pt x="3912870" y="351304"/>
                  </a:cubicBezTo>
                  <a:cubicBezTo>
                    <a:pt x="3916680" y="371624"/>
                    <a:pt x="3915410" y="388134"/>
                    <a:pt x="3912870" y="405914"/>
                  </a:cubicBezTo>
                  <a:cubicBezTo>
                    <a:pt x="3910330" y="424964"/>
                    <a:pt x="3907790" y="440204"/>
                    <a:pt x="3900170" y="459254"/>
                  </a:cubicBezTo>
                  <a:cubicBezTo>
                    <a:pt x="3887470" y="487194"/>
                    <a:pt x="3863340" y="526564"/>
                    <a:pt x="3837940" y="549424"/>
                  </a:cubicBezTo>
                  <a:cubicBezTo>
                    <a:pt x="3811270" y="573554"/>
                    <a:pt x="3769360" y="591334"/>
                    <a:pt x="3740150" y="600224"/>
                  </a:cubicBezTo>
                  <a:cubicBezTo>
                    <a:pt x="3719830" y="606574"/>
                    <a:pt x="3718560" y="605304"/>
                    <a:pt x="3685540" y="607844"/>
                  </a:cubicBezTo>
                  <a:cubicBezTo>
                    <a:pt x="3422650" y="623084"/>
                    <a:pt x="401320" y="927884"/>
                    <a:pt x="83820" y="611654"/>
                  </a:cubicBezTo>
                  <a:cubicBezTo>
                    <a:pt x="-29210" y="498624"/>
                    <a:pt x="83820" y="150644"/>
                    <a:pt x="83820" y="150644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564" y="-94158"/>
              <a:ext cx="3798323" cy="753858"/>
            </a:xfrm>
            <a:custGeom>
              <a:avLst/>
              <a:gdLst/>
              <a:ahLst/>
              <a:cxnLst/>
              <a:rect r="r" b="b" t="t" l="l"/>
              <a:pathLst>
                <a:path h="753858" w="3798323">
                  <a:moveTo>
                    <a:pt x="50236" y="144958"/>
                  </a:moveTo>
                  <a:cubicBezTo>
                    <a:pt x="3629096" y="152578"/>
                    <a:pt x="3646876" y="158928"/>
                    <a:pt x="3674816" y="171628"/>
                  </a:cubicBezTo>
                  <a:cubicBezTo>
                    <a:pt x="3693866" y="180518"/>
                    <a:pt x="3706566" y="190678"/>
                    <a:pt x="3719266" y="202108"/>
                  </a:cubicBezTo>
                  <a:cubicBezTo>
                    <a:pt x="3733236" y="214808"/>
                    <a:pt x="3745936" y="226238"/>
                    <a:pt x="3756096" y="244018"/>
                  </a:cubicBezTo>
                  <a:cubicBezTo>
                    <a:pt x="3771336" y="26941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6416" y="473888"/>
                    <a:pt x="3756096" y="503098"/>
                  </a:cubicBezTo>
                  <a:cubicBezTo>
                    <a:pt x="3735776" y="532308"/>
                    <a:pt x="3705296" y="560248"/>
                    <a:pt x="3674816" y="576758"/>
                  </a:cubicBezTo>
                  <a:cubicBezTo>
                    <a:pt x="3643066" y="591998"/>
                    <a:pt x="3629096" y="594538"/>
                    <a:pt x="3568136" y="602158"/>
                  </a:cubicBezTo>
                  <a:cubicBezTo>
                    <a:pt x="3227776" y="644068"/>
                    <a:pt x="456636" y="906958"/>
                    <a:pt x="151836" y="602158"/>
                  </a:cubicBezTo>
                  <a:cubicBezTo>
                    <a:pt x="40076" y="490398"/>
                    <a:pt x="40076" y="256718"/>
                    <a:pt x="151836" y="144958"/>
                  </a:cubicBezTo>
                  <a:cubicBezTo>
                    <a:pt x="456636" y="-159842"/>
                    <a:pt x="3227776" y="104318"/>
                    <a:pt x="3568136" y="144958"/>
                  </a:cubicBezTo>
                  <a:cubicBezTo>
                    <a:pt x="3629096" y="152578"/>
                    <a:pt x="3643066" y="155118"/>
                    <a:pt x="3674816" y="171628"/>
                  </a:cubicBezTo>
                  <a:cubicBezTo>
                    <a:pt x="3705296" y="188138"/>
                    <a:pt x="3735776" y="214808"/>
                    <a:pt x="3756096" y="244018"/>
                  </a:cubicBezTo>
                  <a:cubicBezTo>
                    <a:pt x="3776416" y="27322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1336" y="477698"/>
                    <a:pt x="3756096" y="503098"/>
                  </a:cubicBezTo>
                  <a:cubicBezTo>
                    <a:pt x="3745936" y="522148"/>
                    <a:pt x="3733236" y="532308"/>
                    <a:pt x="3719266" y="545008"/>
                  </a:cubicBezTo>
                  <a:cubicBezTo>
                    <a:pt x="3706566" y="556438"/>
                    <a:pt x="3693866" y="567868"/>
                    <a:pt x="3674816" y="576758"/>
                  </a:cubicBezTo>
                  <a:cubicBezTo>
                    <a:pt x="3646876" y="588188"/>
                    <a:pt x="3629096" y="594538"/>
                    <a:pt x="3568136" y="602158"/>
                  </a:cubicBezTo>
                  <a:cubicBezTo>
                    <a:pt x="3221426" y="644068"/>
                    <a:pt x="362656" y="918388"/>
                    <a:pt x="50236" y="607238"/>
                  </a:cubicBezTo>
                  <a:cubicBezTo>
                    <a:pt x="-62794" y="494208"/>
                    <a:pt x="50236" y="144958"/>
                    <a:pt x="50236" y="144958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33020" y="-99844"/>
              <a:ext cx="3915275" cy="757613"/>
            </a:xfrm>
            <a:custGeom>
              <a:avLst/>
              <a:gdLst/>
              <a:ahLst/>
              <a:cxnLst/>
              <a:rect r="r" b="b" t="t" l="l"/>
              <a:pathLst>
                <a:path h="757613" w="3915275">
                  <a:moveTo>
                    <a:pt x="83820" y="150644"/>
                  </a:moveTo>
                  <a:cubicBezTo>
                    <a:pt x="3746500" y="156994"/>
                    <a:pt x="3764280" y="164614"/>
                    <a:pt x="3792220" y="176044"/>
                  </a:cubicBezTo>
                  <a:cubicBezTo>
                    <a:pt x="3811270" y="184934"/>
                    <a:pt x="3822700" y="192554"/>
                    <a:pt x="3837940" y="207794"/>
                  </a:cubicBezTo>
                  <a:cubicBezTo>
                    <a:pt x="3858260" y="228114"/>
                    <a:pt x="3887470" y="270024"/>
                    <a:pt x="3900170" y="297964"/>
                  </a:cubicBezTo>
                  <a:cubicBezTo>
                    <a:pt x="3907790" y="317014"/>
                    <a:pt x="3910330" y="333524"/>
                    <a:pt x="3912870" y="351304"/>
                  </a:cubicBezTo>
                  <a:cubicBezTo>
                    <a:pt x="3915410" y="369084"/>
                    <a:pt x="3916680" y="385594"/>
                    <a:pt x="3912870" y="405914"/>
                  </a:cubicBezTo>
                  <a:cubicBezTo>
                    <a:pt x="3907790" y="435124"/>
                    <a:pt x="3893820" y="479574"/>
                    <a:pt x="3873500" y="508784"/>
                  </a:cubicBezTo>
                  <a:cubicBezTo>
                    <a:pt x="3854450" y="537994"/>
                    <a:pt x="3823970" y="564664"/>
                    <a:pt x="3792220" y="581174"/>
                  </a:cubicBezTo>
                  <a:cubicBezTo>
                    <a:pt x="3760470" y="597684"/>
                    <a:pt x="3746500" y="600224"/>
                    <a:pt x="3685540" y="607844"/>
                  </a:cubicBezTo>
                  <a:cubicBezTo>
                    <a:pt x="3335020" y="649754"/>
                    <a:pt x="400050" y="922804"/>
                    <a:pt x="83820" y="607844"/>
                  </a:cubicBezTo>
                  <a:cubicBezTo>
                    <a:pt x="-27940" y="494814"/>
                    <a:pt x="-27940" y="262404"/>
                    <a:pt x="83820" y="150644"/>
                  </a:cubicBezTo>
                  <a:cubicBezTo>
                    <a:pt x="400050" y="-165586"/>
                    <a:pt x="3335020" y="107464"/>
                    <a:pt x="3685540" y="150644"/>
                  </a:cubicBezTo>
                  <a:cubicBezTo>
                    <a:pt x="3746500" y="156994"/>
                    <a:pt x="3760470" y="159534"/>
                    <a:pt x="3792220" y="176044"/>
                  </a:cubicBezTo>
                  <a:cubicBezTo>
                    <a:pt x="3823970" y="192554"/>
                    <a:pt x="3854450" y="219224"/>
                    <a:pt x="3873500" y="248434"/>
                  </a:cubicBezTo>
                  <a:cubicBezTo>
                    <a:pt x="3893820" y="277644"/>
                    <a:pt x="3907790" y="322094"/>
                    <a:pt x="3912870" y="351304"/>
                  </a:cubicBezTo>
                  <a:cubicBezTo>
                    <a:pt x="3916680" y="371624"/>
                    <a:pt x="3915410" y="388134"/>
                    <a:pt x="3912870" y="405914"/>
                  </a:cubicBezTo>
                  <a:cubicBezTo>
                    <a:pt x="3910330" y="424964"/>
                    <a:pt x="3907790" y="440204"/>
                    <a:pt x="3900170" y="459254"/>
                  </a:cubicBezTo>
                  <a:cubicBezTo>
                    <a:pt x="3887470" y="487194"/>
                    <a:pt x="3863340" y="526564"/>
                    <a:pt x="3837940" y="549424"/>
                  </a:cubicBezTo>
                  <a:cubicBezTo>
                    <a:pt x="3811270" y="573554"/>
                    <a:pt x="3769360" y="591334"/>
                    <a:pt x="3740150" y="600224"/>
                  </a:cubicBezTo>
                  <a:cubicBezTo>
                    <a:pt x="3719830" y="606574"/>
                    <a:pt x="3718560" y="605304"/>
                    <a:pt x="3685540" y="607844"/>
                  </a:cubicBezTo>
                  <a:cubicBezTo>
                    <a:pt x="3422650" y="623084"/>
                    <a:pt x="401320" y="927884"/>
                    <a:pt x="83820" y="611654"/>
                  </a:cubicBezTo>
                  <a:cubicBezTo>
                    <a:pt x="-29210" y="498624"/>
                    <a:pt x="83820" y="150644"/>
                    <a:pt x="83820" y="150644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103" y="43085"/>
              <a:ext cx="3113555" cy="1175555"/>
            </a:xfrm>
            <a:custGeom>
              <a:avLst/>
              <a:gdLst/>
              <a:ahLst/>
              <a:cxnLst/>
              <a:rect r="r" b="b" t="t" l="l"/>
              <a:pathLst>
                <a:path h="1175555" w="3113555">
                  <a:moveTo>
                    <a:pt x="3034727" y="169005"/>
                  </a:moveTo>
                  <a:cubicBezTo>
                    <a:pt x="2482277" y="184245"/>
                    <a:pt x="2381947" y="218535"/>
                    <a:pt x="2279077" y="231235"/>
                  </a:cubicBezTo>
                  <a:cubicBezTo>
                    <a:pt x="2183827" y="241395"/>
                    <a:pt x="2093657" y="228695"/>
                    <a:pt x="2000947" y="245205"/>
                  </a:cubicBezTo>
                  <a:cubicBezTo>
                    <a:pt x="1906967" y="261715"/>
                    <a:pt x="1820607" y="294735"/>
                    <a:pt x="1720277" y="331565"/>
                  </a:cubicBezTo>
                  <a:cubicBezTo>
                    <a:pt x="1603437" y="374745"/>
                    <a:pt x="1444687" y="459835"/>
                    <a:pt x="1343087" y="495395"/>
                  </a:cubicBezTo>
                  <a:cubicBezTo>
                    <a:pt x="1279587" y="516985"/>
                    <a:pt x="1241487" y="514445"/>
                    <a:pt x="1181797" y="537305"/>
                  </a:cubicBezTo>
                  <a:cubicBezTo>
                    <a:pt x="1100517" y="567785"/>
                    <a:pt x="1009077" y="622395"/>
                    <a:pt x="908747" y="673195"/>
                  </a:cubicBezTo>
                  <a:cubicBezTo>
                    <a:pt x="781747" y="736695"/>
                    <a:pt x="601407" y="820515"/>
                    <a:pt x="484567" y="891635"/>
                  </a:cubicBezTo>
                  <a:cubicBezTo>
                    <a:pt x="395667" y="944975"/>
                    <a:pt x="311847" y="1004665"/>
                    <a:pt x="261047" y="1050385"/>
                  </a:cubicBezTo>
                  <a:cubicBezTo>
                    <a:pt x="230567" y="1075785"/>
                    <a:pt x="225487" y="1101185"/>
                    <a:pt x="196277" y="1120235"/>
                  </a:cubicBezTo>
                  <a:cubicBezTo>
                    <a:pt x="158177" y="1145635"/>
                    <a:pt x="76897" y="1187545"/>
                    <a:pt x="43877" y="1172305"/>
                  </a:cubicBezTo>
                  <a:cubicBezTo>
                    <a:pt x="17207" y="1160875"/>
                    <a:pt x="5777" y="1107535"/>
                    <a:pt x="697" y="1073245"/>
                  </a:cubicBezTo>
                  <a:cubicBezTo>
                    <a:pt x="-3113" y="1037685"/>
                    <a:pt x="9587" y="1003395"/>
                    <a:pt x="17207" y="960215"/>
                  </a:cubicBezTo>
                  <a:cubicBezTo>
                    <a:pt x="28637" y="901795"/>
                    <a:pt x="45147" y="811625"/>
                    <a:pt x="61657" y="750665"/>
                  </a:cubicBezTo>
                  <a:cubicBezTo>
                    <a:pt x="75627" y="702405"/>
                    <a:pt x="85787" y="657955"/>
                    <a:pt x="104837" y="624935"/>
                  </a:cubicBezTo>
                  <a:cubicBezTo>
                    <a:pt x="121347" y="599535"/>
                    <a:pt x="137857" y="572865"/>
                    <a:pt x="160717" y="565245"/>
                  </a:cubicBezTo>
                  <a:cubicBezTo>
                    <a:pt x="183577" y="557625"/>
                    <a:pt x="221677" y="562705"/>
                    <a:pt x="240727" y="577945"/>
                  </a:cubicBezTo>
                  <a:cubicBezTo>
                    <a:pt x="261047" y="591915"/>
                    <a:pt x="275017" y="628745"/>
                    <a:pt x="276287" y="650335"/>
                  </a:cubicBezTo>
                  <a:cubicBezTo>
                    <a:pt x="277557" y="669385"/>
                    <a:pt x="269937" y="689705"/>
                    <a:pt x="255967" y="702405"/>
                  </a:cubicBezTo>
                  <a:cubicBezTo>
                    <a:pt x="240727" y="718915"/>
                    <a:pt x="205167" y="735425"/>
                    <a:pt x="181037" y="734155"/>
                  </a:cubicBezTo>
                  <a:cubicBezTo>
                    <a:pt x="156907" y="731615"/>
                    <a:pt x="125157" y="707485"/>
                    <a:pt x="112457" y="688435"/>
                  </a:cubicBezTo>
                  <a:cubicBezTo>
                    <a:pt x="102297" y="673195"/>
                    <a:pt x="101027" y="651605"/>
                    <a:pt x="103567" y="633825"/>
                  </a:cubicBezTo>
                  <a:cubicBezTo>
                    <a:pt x="106107" y="616045"/>
                    <a:pt x="116267" y="596995"/>
                    <a:pt x="128967" y="584295"/>
                  </a:cubicBezTo>
                  <a:cubicBezTo>
                    <a:pt x="141667" y="572865"/>
                    <a:pt x="161987" y="562705"/>
                    <a:pt x="179767" y="560165"/>
                  </a:cubicBezTo>
                  <a:cubicBezTo>
                    <a:pt x="196277" y="558895"/>
                    <a:pt x="217867" y="561435"/>
                    <a:pt x="233107" y="571595"/>
                  </a:cubicBezTo>
                  <a:cubicBezTo>
                    <a:pt x="252157" y="585565"/>
                    <a:pt x="273747" y="612235"/>
                    <a:pt x="276287" y="641445"/>
                  </a:cubicBezTo>
                  <a:cubicBezTo>
                    <a:pt x="281367" y="685895"/>
                    <a:pt x="226757" y="760825"/>
                    <a:pt x="211517" y="819245"/>
                  </a:cubicBezTo>
                  <a:cubicBezTo>
                    <a:pt x="198817" y="873855"/>
                    <a:pt x="202627" y="936085"/>
                    <a:pt x="189927" y="977995"/>
                  </a:cubicBezTo>
                  <a:cubicBezTo>
                    <a:pt x="179767" y="1009745"/>
                    <a:pt x="172147" y="1044035"/>
                    <a:pt x="150557" y="1054195"/>
                  </a:cubicBezTo>
                  <a:cubicBezTo>
                    <a:pt x="126427" y="1066895"/>
                    <a:pt x="50227" y="1052925"/>
                    <a:pt x="45147" y="1033875"/>
                  </a:cubicBezTo>
                  <a:cubicBezTo>
                    <a:pt x="36257" y="1009745"/>
                    <a:pt x="121347" y="941165"/>
                    <a:pt x="173417" y="896715"/>
                  </a:cubicBezTo>
                  <a:cubicBezTo>
                    <a:pt x="234377" y="843375"/>
                    <a:pt x="296607" y="802735"/>
                    <a:pt x="394397" y="745585"/>
                  </a:cubicBezTo>
                  <a:cubicBezTo>
                    <a:pt x="567117" y="643985"/>
                    <a:pt x="897317" y="480155"/>
                    <a:pt x="1143697" y="374745"/>
                  </a:cubicBezTo>
                  <a:cubicBezTo>
                    <a:pt x="1369757" y="276955"/>
                    <a:pt x="1647887" y="179165"/>
                    <a:pt x="1814257" y="127095"/>
                  </a:cubicBezTo>
                  <a:cubicBezTo>
                    <a:pt x="1908237" y="97885"/>
                    <a:pt x="1961577" y="80105"/>
                    <a:pt x="2040317" y="68675"/>
                  </a:cubicBezTo>
                  <a:cubicBezTo>
                    <a:pt x="2126677" y="57245"/>
                    <a:pt x="2219387" y="69945"/>
                    <a:pt x="2310827" y="61055"/>
                  </a:cubicBezTo>
                  <a:cubicBezTo>
                    <a:pt x="2404807" y="50895"/>
                    <a:pt x="2491167" y="16605"/>
                    <a:pt x="2596577" y="7715"/>
                  </a:cubicBezTo>
                  <a:cubicBezTo>
                    <a:pt x="2727387" y="-3715"/>
                    <a:pt x="2961067" y="-2445"/>
                    <a:pt x="3034727" y="11525"/>
                  </a:cubicBezTo>
                  <a:cubicBezTo>
                    <a:pt x="3061397" y="16605"/>
                    <a:pt x="3074097" y="19145"/>
                    <a:pt x="3086797" y="31845"/>
                  </a:cubicBezTo>
                  <a:cubicBezTo>
                    <a:pt x="3102037" y="45815"/>
                    <a:pt x="3114737" y="78835"/>
                    <a:pt x="3113467" y="100425"/>
                  </a:cubicBezTo>
                  <a:cubicBezTo>
                    <a:pt x="3112197" y="118205"/>
                    <a:pt x="3100767" y="137255"/>
                    <a:pt x="3086797" y="148685"/>
                  </a:cubicBezTo>
                  <a:cubicBezTo>
                    <a:pt x="3074097" y="160115"/>
                    <a:pt x="3034727" y="169005"/>
                    <a:pt x="3034727" y="169005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50639" y="49450"/>
              <a:ext cx="811812" cy="236551"/>
            </a:xfrm>
            <a:custGeom>
              <a:avLst/>
              <a:gdLst/>
              <a:ahLst/>
              <a:cxnLst/>
              <a:rect r="r" b="b" t="t" l="l"/>
              <a:pathLst>
                <a:path h="236551" w="811812">
                  <a:moveTo>
                    <a:pt x="61121" y="86440"/>
                  </a:moveTo>
                  <a:cubicBezTo>
                    <a:pt x="481491" y="17860"/>
                    <a:pt x="670721" y="-6270"/>
                    <a:pt x="734221" y="1350"/>
                  </a:cubicBezTo>
                  <a:cubicBezTo>
                    <a:pt x="758351" y="3890"/>
                    <a:pt x="768511" y="6430"/>
                    <a:pt x="781211" y="16590"/>
                  </a:cubicBezTo>
                  <a:cubicBezTo>
                    <a:pt x="796451" y="29290"/>
                    <a:pt x="811691" y="61040"/>
                    <a:pt x="811691" y="81360"/>
                  </a:cubicBezTo>
                  <a:cubicBezTo>
                    <a:pt x="812961" y="97870"/>
                    <a:pt x="804071" y="115650"/>
                    <a:pt x="793911" y="127080"/>
                  </a:cubicBezTo>
                  <a:cubicBezTo>
                    <a:pt x="785021" y="138510"/>
                    <a:pt x="767241" y="148670"/>
                    <a:pt x="753271" y="152480"/>
                  </a:cubicBezTo>
                  <a:cubicBezTo>
                    <a:pt x="738031" y="156290"/>
                    <a:pt x="718981" y="156290"/>
                    <a:pt x="703741" y="147400"/>
                  </a:cubicBezTo>
                  <a:cubicBezTo>
                    <a:pt x="687231" y="138510"/>
                    <a:pt x="665641" y="110570"/>
                    <a:pt x="660561" y="91520"/>
                  </a:cubicBezTo>
                  <a:cubicBezTo>
                    <a:pt x="655481" y="75010"/>
                    <a:pt x="659291" y="57230"/>
                    <a:pt x="666911" y="43260"/>
                  </a:cubicBezTo>
                  <a:cubicBezTo>
                    <a:pt x="678341" y="26750"/>
                    <a:pt x="707551" y="6430"/>
                    <a:pt x="726601" y="2620"/>
                  </a:cubicBezTo>
                  <a:cubicBezTo>
                    <a:pt x="743111" y="-1190"/>
                    <a:pt x="760891" y="3890"/>
                    <a:pt x="774861" y="12780"/>
                  </a:cubicBezTo>
                  <a:cubicBezTo>
                    <a:pt x="787561" y="20400"/>
                    <a:pt x="801531" y="33100"/>
                    <a:pt x="806611" y="49610"/>
                  </a:cubicBezTo>
                  <a:cubicBezTo>
                    <a:pt x="811691" y="67390"/>
                    <a:pt x="809151" y="102950"/>
                    <a:pt x="798991" y="120730"/>
                  </a:cubicBezTo>
                  <a:cubicBezTo>
                    <a:pt x="791371" y="134700"/>
                    <a:pt x="782481" y="142320"/>
                    <a:pt x="760891" y="149940"/>
                  </a:cubicBezTo>
                  <a:cubicBezTo>
                    <a:pt x="692311" y="176610"/>
                    <a:pt x="415451" y="166450"/>
                    <a:pt x="288451" y="185500"/>
                  </a:cubicBezTo>
                  <a:cubicBezTo>
                    <a:pt x="202091" y="199470"/>
                    <a:pt x="118271" y="240110"/>
                    <a:pt x="72551" y="236300"/>
                  </a:cubicBezTo>
                  <a:cubicBezTo>
                    <a:pt x="49691" y="235030"/>
                    <a:pt x="34451" y="227410"/>
                    <a:pt x="23021" y="214710"/>
                  </a:cubicBezTo>
                  <a:cubicBezTo>
                    <a:pt x="10321" y="203280"/>
                    <a:pt x="1431" y="182960"/>
                    <a:pt x="161" y="166450"/>
                  </a:cubicBezTo>
                  <a:cubicBezTo>
                    <a:pt x="-1109" y="149940"/>
                    <a:pt x="5241" y="128350"/>
                    <a:pt x="15401" y="114380"/>
                  </a:cubicBezTo>
                  <a:cubicBezTo>
                    <a:pt x="25561" y="101680"/>
                    <a:pt x="61121" y="86440"/>
                    <a:pt x="61121" y="864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8351" y="46019"/>
              <a:ext cx="4622708" cy="1372004"/>
            </a:xfrm>
            <a:custGeom>
              <a:avLst/>
              <a:gdLst/>
              <a:ahLst/>
              <a:cxnLst/>
              <a:rect r="r" b="b" t="t" l="l"/>
              <a:pathLst>
                <a:path h="1372004" w="4622708">
                  <a:moveTo>
                    <a:pt x="112939" y="531831"/>
                  </a:moveTo>
                  <a:cubicBezTo>
                    <a:pt x="238669" y="639781"/>
                    <a:pt x="380909" y="724871"/>
                    <a:pt x="507909" y="794721"/>
                  </a:cubicBezTo>
                  <a:cubicBezTo>
                    <a:pt x="666659" y="881081"/>
                    <a:pt x="902879" y="999191"/>
                    <a:pt x="1057819" y="1061421"/>
                  </a:cubicBezTo>
                  <a:cubicBezTo>
                    <a:pt x="1165769" y="1105871"/>
                    <a:pt x="1234349" y="1130001"/>
                    <a:pt x="1341029" y="1155401"/>
                  </a:cubicBezTo>
                  <a:cubicBezTo>
                    <a:pt x="1476919" y="1188421"/>
                    <a:pt x="1629319" y="1213821"/>
                    <a:pt x="1808389" y="1229061"/>
                  </a:cubicBezTo>
                  <a:cubicBezTo>
                    <a:pt x="2047149" y="1248111"/>
                    <a:pt x="2426879" y="1253191"/>
                    <a:pt x="2654209" y="1239221"/>
                  </a:cubicBezTo>
                  <a:cubicBezTo>
                    <a:pt x="2807879" y="1227791"/>
                    <a:pt x="2939959" y="1206201"/>
                    <a:pt x="3041559" y="1182071"/>
                  </a:cubicBezTo>
                  <a:cubicBezTo>
                    <a:pt x="3107599" y="1166831"/>
                    <a:pt x="3154589" y="1149051"/>
                    <a:pt x="3202849" y="1130001"/>
                  </a:cubicBezTo>
                  <a:cubicBezTo>
                    <a:pt x="3242219" y="1114761"/>
                    <a:pt x="3265079" y="1103331"/>
                    <a:pt x="3308259" y="1077931"/>
                  </a:cubicBezTo>
                  <a:cubicBezTo>
                    <a:pt x="3385729" y="1033481"/>
                    <a:pt x="3524159" y="938231"/>
                    <a:pt x="3616869" y="867111"/>
                  </a:cubicBezTo>
                  <a:cubicBezTo>
                    <a:pt x="3698149" y="804881"/>
                    <a:pt x="3770539" y="749001"/>
                    <a:pt x="3835309" y="679151"/>
                  </a:cubicBezTo>
                  <a:cubicBezTo>
                    <a:pt x="3900079" y="610571"/>
                    <a:pt x="3968659" y="526751"/>
                    <a:pt x="4002949" y="453091"/>
                  </a:cubicBezTo>
                  <a:cubicBezTo>
                    <a:pt x="4030889" y="394671"/>
                    <a:pt x="4063909" y="310851"/>
                    <a:pt x="4046129" y="281641"/>
                  </a:cubicBezTo>
                  <a:cubicBezTo>
                    <a:pt x="4032159" y="258781"/>
                    <a:pt x="3982629" y="254971"/>
                    <a:pt x="3947069" y="261321"/>
                  </a:cubicBezTo>
                  <a:cubicBezTo>
                    <a:pt x="3898809" y="268941"/>
                    <a:pt x="3831499" y="343871"/>
                    <a:pt x="3790859" y="357841"/>
                  </a:cubicBezTo>
                  <a:cubicBezTo>
                    <a:pt x="3767999" y="366731"/>
                    <a:pt x="3748949" y="368001"/>
                    <a:pt x="3731169" y="364191"/>
                  </a:cubicBezTo>
                  <a:cubicBezTo>
                    <a:pt x="3718469" y="361651"/>
                    <a:pt x="3705769" y="354031"/>
                    <a:pt x="3696879" y="343871"/>
                  </a:cubicBezTo>
                  <a:cubicBezTo>
                    <a:pt x="3684179" y="332441"/>
                    <a:pt x="3672749" y="308311"/>
                    <a:pt x="3670209" y="290531"/>
                  </a:cubicBezTo>
                  <a:cubicBezTo>
                    <a:pt x="3667669" y="277831"/>
                    <a:pt x="3671479" y="263861"/>
                    <a:pt x="3675289" y="251161"/>
                  </a:cubicBezTo>
                  <a:cubicBezTo>
                    <a:pt x="3680369" y="239731"/>
                    <a:pt x="3686719" y="228301"/>
                    <a:pt x="3699419" y="219411"/>
                  </a:cubicBezTo>
                  <a:cubicBezTo>
                    <a:pt x="3718469" y="205441"/>
                    <a:pt x="3751489" y="204171"/>
                    <a:pt x="3785779" y="187661"/>
                  </a:cubicBezTo>
                  <a:cubicBezTo>
                    <a:pt x="3837849" y="163531"/>
                    <a:pt x="3916589" y="102571"/>
                    <a:pt x="3980089" y="72091"/>
                  </a:cubicBezTo>
                  <a:cubicBezTo>
                    <a:pt x="4038509" y="44151"/>
                    <a:pt x="4102009" y="17481"/>
                    <a:pt x="4151539" y="7321"/>
                  </a:cubicBezTo>
                  <a:cubicBezTo>
                    <a:pt x="4185829" y="971"/>
                    <a:pt x="4211229" y="-4109"/>
                    <a:pt x="4241709" y="4781"/>
                  </a:cubicBezTo>
                  <a:cubicBezTo>
                    <a:pt x="4275999" y="14941"/>
                    <a:pt x="4315369" y="51771"/>
                    <a:pt x="4343309" y="75901"/>
                  </a:cubicBezTo>
                  <a:cubicBezTo>
                    <a:pt x="4364899" y="93681"/>
                    <a:pt x="4377599" y="105111"/>
                    <a:pt x="4396649" y="130511"/>
                  </a:cubicBezTo>
                  <a:cubicBezTo>
                    <a:pt x="4428399" y="171151"/>
                    <a:pt x="4465229" y="241001"/>
                    <a:pt x="4499519" y="304501"/>
                  </a:cubicBezTo>
                  <a:cubicBezTo>
                    <a:pt x="4540159" y="379431"/>
                    <a:pt x="4606199" y="498811"/>
                    <a:pt x="4618899" y="550881"/>
                  </a:cubicBezTo>
                  <a:cubicBezTo>
                    <a:pt x="4623979" y="575011"/>
                    <a:pt x="4623979" y="587711"/>
                    <a:pt x="4618899" y="604221"/>
                  </a:cubicBezTo>
                  <a:cubicBezTo>
                    <a:pt x="4613819" y="619461"/>
                    <a:pt x="4601119" y="637241"/>
                    <a:pt x="4588419" y="646131"/>
                  </a:cubicBezTo>
                  <a:cubicBezTo>
                    <a:pt x="4574449" y="655021"/>
                    <a:pt x="4554129" y="661371"/>
                    <a:pt x="4537619" y="660101"/>
                  </a:cubicBezTo>
                  <a:cubicBezTo>
                    <a:pt x="4521109" y="660101"/>
                    <a:pt x="4500789" y="653751"/>
                    <a:pt x="4488089" y="641051"/>
                  </a:cubicBezTo>
                  <a:cubicBezTo>
                    <a:pt x="4472849" y="627081"/>
                    <a:pt x="4458879" y="591521"/>
                    <a:pt x="4458879" y="569931"/>
                  </a:cubicBezTo>
                  <a:cubicBezTo>
                    <a:pt x="4460149" y="552151"/>
                    <a:pt x="4469039" y="534371"/>
                    <a:pt x="4480469" y="522941"/>
                  </a:cubicBezTo>
                  <a:cubicBezTo>
                    <a:pt x="4491899" y="510241"/>
                    <a:pt x="4509679" y="498811"/>
                    <a:pt x="4527459" y="497541"/>
                  </a:cubicBezTo>
                  <a:cubicBezTo>
                    <a:pt x="4547779" y="495001"/>
                    <a:pt x="4584609" y="505161"/>
                    <a:pt x="4599849" y="521671"/>
                  </a:cubicBezTo>
                  <a:cubicBezTo>
                    <a:pt x="4616359" y="538181"/>
                    <a:pt x="4623979" y="573741"/>
                    <a:pt x="4621439" y="595331"/>
                  </a:cubicBezTo>
                  <a:cubicBezTo>
                    <a:pt x="4618899" y="613111"/>
                    <a:pt x="4607469" y="629621"/>
                    <a:pt x="4594769" y="641051"/>
                  </a:cubicBezTo>
                  <a:cubicBezTo>
                    <a:pt x="4582069" y="651211"/>
                    <a:pt x="4563019" y="660101"/>
                    <a:pt x="4546509" y="660101"/>
                  </a:cubicBezTo>
                  <a:cubicBezTo>
                    <a:pt x="4529999" y="661371"/>
                    <a:pt x="4514759" y="661371"/>
                    <a:pt x="4495709" y="647401"/>
                  </a:cubicBezTo>
                  <a:cubicBezTo>
                    <a:pt x="4439829" y="602951"/>
                    <a:pt x="4342039" y="322281"/>
                    <a:pt x="4277269" y="247351"/>
                  </a:cubicBezTo>
                  <a:cubicBezTo>
                    <a:pt x="4244249" y="209251"/>
                    <a:pt x="4221389" y="183851"/>
                    <a:pt x="4184559" y="177501"/>
                  </a:cubicBezTo>
                  <a:cubicBezTo>
                    <a:pt x="4138839" y="171151"/>
                    <a:pt x="4077879" y="207981"/>
                    <a:pt x="4018189" y="233381"/>
                  </a:cubicBezTo>
                  <a:cubicBezTo>
                    <a:pt x="3941989" y="265131"/>
                    <a:pt x="3820069" y="354031"/>
                    <a:pt x="3771809" y="365461"/>
                  </a:cubicBezTo>
                  <a:cubicBezTo>
                    <a:pt x="3754029" y="369271"/>
                    <a:pt x="3743869" y="368001"/>
                    <a:pt x="3731169" y="364191"/>
                  </a:cubicBezTo>
                  <a:cubicBezTo>
                    <a:pt x="3719739" y="360381"/>
                    <a:pt x="3705769" y="354031"/>
                    <a:pt x="3696879" y="343871"/>
                  </a:cubicBezTo>
                  <a:cubicBezTo>
                    <a:pt x="3684179" y="332441"/>
                    <a:pt x="3672749" y="308311"/>
                    <a:pt x="3670209" y="290531"/>
                  </a:cubicBezTo>
                  <a:cubicBezTo>
                    <a:pt x="3667669" y="277831"/>
                    <a:pt x="3671479" y="263861"/>
                    <a:pt x="3675289" y="251161"/>
                  </a:cubicBezTo>
                  <a:cubicBezTo>
                    <a:pt x="3680369" y="239731"/>
                    <a:pt x="3685449" y="230841"/>
                    <a:pt x="3699419" y="219411"/>
                  </a:cubicBezTo>
                  <a:cubicBezTo>
                    <a:pt x="3736249" y="187661"/>
                    <a:pt x="3869599" y="117811"/>
                    <a:pt x="3941989" y="97491"/>
                  </a:cubicBezTo>
                  <a:cubicBezTo>
                    <a:pt x="3992789" y="83521"/>
                    <a:pt x="4041049" y="78441"/>
                    <a:pt x="4082959" y="87331"/>
                  </a:cubicBezTo>
                  <a:cubicBezTo>
                    <a:pt x="4119789" y="94951"/>
                    <a:pt x="4161699" y="114001"/>
                    <a:pt x="4183289" y="141941"/>
                  </a:cubicBezTo>
                  <a:cubicBezTo>
                    <a:pt x="4203609" y="167341"/>
                    <a:pt x="4207419" y="213061"/>
                    <a:pt x="4209959" y="246081"/>
                  </a:cubicBezTo>
                  <a:cubicBezTo>
                    <a:pt x="4213769" y="274021"/>
                    <a:pt x="4211229" y="296881"/>
                    <a:pt x="4204879" y="327361"/>
                  </a:cubicBezTo>
                  <a:cubicBezTo>
                    <a:pt x="4195989" y="373081"/>
                    <a:pt x="4175669" y="435311"/>
                    <a:pt x="4151539" y="489921"/>
                  </a:cubicBezTo>
                  <a:cubicBezTo>
                    <a:pt x="4124869" y="549611"/>
                    <a:pt x="4089309" y="610571"/>
                    <a:pt x="4043589" y="668991"/>
                  </a:cubicBezTo>
                  <a:cubicBezTo>
                    <a:pt x="3991519" y="736301"/>
                    <a:pt x="3924209" y="799801"/>
                    <a:pt x="3846739" y="865841"/>
                  </a:cubicBezTo>
                  <a:cubicBezTo>
                    <a:pt x="3750219" y="949661"/>
                    <a:pt x="3591469" y="1061421"/>
                    <a:pt x="3502569" y="1121111"/>
                  </a:cubicBezTo>
                  <a:cubicBezTo>
                    <a:pt x="3450499" y="1156671"/>
                    <a:pt x="3418749" y="1176991"/>
                    <a:pt x="3374299" y="1199851"/>
                  </a:cubicBezTo>
                  <a:cubicBezTo>
                    <a:pt x="3329849" y="1222711"/>
                    <a:pt x="3287939" y="1240491"/>
                    <a:pt x="3238409" y="1257001"/>
                  </a:cubicBezTo>
                  <a:cubicBezTo>
                    <a:pt x="3182529" y="1277321"/>
                    <a:pt x="3127919" y="1292561"/>
                    <a:pt x="3054259" y="1307801"/>
                  </a:cubicBezTo>
                  <a:cubicBezTo>
                    <a:pt x="2946309" y="1329391"/>
                    <a:pt x="2812959" y="1350981"/>
                    <a:pt x="2654209" y="1361141"/>
                  </a:cubicBezTo>
                  <a:cubicBezTo>
                    <a:pt x="2421799" y="1376381"/>
                    <a:pt x="2038259" y="1376381"/>
                    <a:pt x="1791879" y="1356061"/>
                  </a:cubicBezTo>
                  <a:cubicBezTo>
                    <a:pt x="1605189" y="1342091"/>
                    <a:pt x="1456599" y="1321771"/>
                    <a:pt x="1301659" y="1279861"/>
                  </a:cubicBezTo>
                  <a:cubicBezTo>
                    <a:pt x="1156879" y="1240491"/>
                    <a:pt x="1029879" y="1180801"/>
                    <a:pt x="890179" y="1121111"/>
                  </a:cubicBezTo>
                  <a:cubicBezTo>
                    <a:pt x="742859" y="1056341"/>
                    <a:pt x="571409" y="975061"/>
                    <a:pt x="439329" y="905211"/>
                  </a:cubicBezTo>
                  <a:cubicBezTo>
                    <a:pt x="333919" y="849331"/>
                    <a:pt x="224699" y="785831"/>
                    <a:pt x="159929" y="743921"/>
                  </a:cubicBezTo>
                  <a:cubicBezTo>
                    <a:pt x="123099" y="721061"/>
                    <a:pt x="102779" y="709631"/>
                    <a:pt x="77379" y="685501"/>
                  </a:cubicBezTo>
                  <a:cubicBezTo>
                    <a:pt x="50709" y="661371"/>
                    <a:pt x="11339" y="624541"/>
                    <a:pt x="2449" y="597871"/>
                  </a:cubicBezTo>
                  <a:cubicBezTo>
                    <a:pt x="-2631" y="581361"/>
                    <a:pt x="1179" y="563581"/>
                    <a:pt x="4989" y="550881"/>
                  </a:cubicBezTo>
                  <a:cubicBezTo>
                    <a:pt x="8799" y="540721"/>
                    <a:pt x="16419" y="531831"/>
                    <a:pt x="25309" y="525481"/>
                  </a:cubicBezTo>
                  <a:cubicBezTo>
                    <a:pt x="36739" y="517861"/>
                    <a:pt x="55789" y="511511"/>
                    <a:pt x="69759" y="511511"/>
                  </a:cubicBezTo>
                  <a:cubicBezTo>
                    <a:pt x="84999" y="512781"/>
                    <a:pt x="112939" y="531831"/>
                    <a:pt x="112939" y="531831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50703" y="47028"/>
              <a:ext cx="3098527" cy="222743"/>
            </a:xfrm>
            <a:custGeom>
              <a:avLst/>
              <a:gdLst/>
              <a:ahLst/>
              <a:cxnLst/>
              <a:rect r="r" b="b" t="t" l="l"/>
              <a:pathLst>
                <a:path h="222743" w="3098527">
                  <a:moveTo>
                    <a:pt x="75027" y="27902"/>
                  </a:moveTo>
                  <a:cubicBezTo>
                    <a:pt x="1022447" y="1232"/>
                    <a:pt x="1331057" y="-5118"/>
                    <a:pt x="1585057" y="3772"/>
                  </a:cubicBezTo>
                  <a:cubicBezTo>
                    <a:pt x="1802227" y="12662"/>
                    <a:pt x="2044797" y="45682"/>
                    <a:pt x="2189577" y="52032"/>
                  </a:cubicBezTo>
                  <a:cubicBezTo>
                    <a:pt x="2269587" y="55842"/>
                    <a:pt x="2300067" y="53302"/>
                    <a:pt x="2378807" y="53302"/>
                  </a:cubicBezTo>
                  <a:cubicBezTo>
                    <a:pt x="2505807" y="54572"/>
                    <a:pt x="2766157" y="59652"/>
                    <a:pt x="2880457" y="50762"/>
                  </a:cubicBezTo>
                  <a:cubicBezTo>
                    <a:pt x="2941417" y="45682"/>
                    <a:pt x="2982057" y="21552"/>
                    <a:pt x="3018887" y="29172"/>
                  </a:cubicBezTo>
                  <a:cubicBezTo>
                    <a:pt x="3046827" y="35522"/>
                    <a:pt x="3074767" y="53302"/>
                    <a:pt x="3086197" y="71082"/>
                  </a:cubicBezTo>
                  <a:cubicBezTo>
                    <a:pt x="3097627" y="86322"/>
                    <a:pt x="3100167" y="106642"/>
                    <a:pt x="3097627" y="124422"/>
                  </a:cubicBezTo>
                  <a:cubicBezTo>
                    <a:pt x="3095087" y="140932"/>
                    <a:pt x="3087467" y="161252"/>
                    <a:pt x="3073497" y="172682"/>
                  </a:cubicBezTo>
                  <a:cubicBezTo>
                    <a:pt x="3056987" y="186652"/>
                    <a:pt x="3021427" y="200622"/>
                    <a:pt x="2998567" y="196812"/>
                  </a:cubicBezTo>
                  <a:cubicBezTo>
                    <a:pt x="2975707" y="193002"/>
                    <a:pt x="2945227" y="168872"/>
                    <a:pt x="2936337" y="148552"/>
                  </a:cubicBezTo>
                  <a:cubicBezTo>
                    <a:pt x="2927447" y="126962"/>
                    <a:pt x="2929987" y="88862"/>
                    <a:pt x="2941417" y="68542"/>
                  </a:cubicBezTo>
                  <a:cubicBezTo>
                    <a:pt x="2954117" y="49492"/>
                    <a:pt x="2988407" y="31712"/>
                    <a:pt x="3009997" y="29172"/>
                  </a:cubicBezTo>
                  <a:cubicBezTo>
                    <a:pt x="3027777" y="26632"/>
                    <a:pt x="3048097" y="34252"/>
                    <a:pt x="3062067" y="44412"/>
                  </a:cubicBezTo>
                  <a:cubicBezTo>
                    <a:pt x="3076037" y="54572"/>
                    <a:pt x="3090007" y="69812"/>
                    <a:pt x="3093817" y="87592"/>
                  </a:cubicBezTo>
                  <a:cubicBezTo>
                    <a:pt x="3098897" y="109182"/>
                    <a:pt x="3092547" y="147282"/>
                    <a:pt x="3079847" y="166332"/>
                  </a:cubicBezTo>
                  <a:cubicBezTo>
                    <a:pt x="3069687" y="181572"/>
                    <a:pt x="3055717" y="187922"/>
                    <a:pt x="3035397" y="195542"/>
                  </a:cubicBezTo>
                  <a:cubicBezTo>
                    <a:pt x="2999837" y="208242"/>
                    <a:pt x="2950307" y="213322"/>
                    <a:pt x="2880457" y="217132"/>
                  </a:cubicBezTo>
                  <a:cubicBezTo>
                    <a:pt x="2738217" y="227292"/>
                    <a:pt x="2441037" y="222212"/>
                    <a:pt x="2223867" y="213322"/>
                  </a:cubicBezTo>
                  <a:cubicBezTo>
                    <a:pt x="2009237" y="203162"/>
                    <a:pt x="1820007" y="171412"/>
                    <a:pt x="1585057" y="161252"/>
                  </a:cubicBezTo>
                  <a:cubicBezTo>
                    <a:pt x="1296767" y="149822"/>
                    <a:pt x="900527" y="153632"/>
                    <a:pt x="624937" y="158712"/>
                  </a:cubicBezTo>
                  <a:cubicBezTo>
                    <a:pt x="416657" y="162522"/>
                    <a:pt x="160117" y="193002"/>
                    <a:pt x="75027" y="179032"/>
                  </a:cubicBezTo>
                  <a:cubicBezTo>
                    <a:pt x="48357" y="175222"/>
                    <a:pt x="36927" y="171412"/>
                    <a:pt x="24227" y="159982"/>
                  </a:cubicBezTo>
                  <a:cubicBezTo>
                    <a:pt x="12797" y="148552"/>
                    <a:pt x="1367" y="129502"/>
                    <a:pt x="97" y="112992"/>
                  </a:cubicBezTo>
                  <a:cubicBezTo>
                    <a:pt x="-1173" y="92672"/>
                    <a:pt x="10257" y="60922"/>
                    <a:pt x="24227" y="46952"/>
                  </a:cubicBezTo>
                  <a:cubicBezTo>
                    <a:pt x="36927" y="34252"/>
                    <a:pt x="75027" y="27902"/>
                    <a:pt x="75027" y="27902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8954" y="50737"/>
              <a:ext cx="446051" cy="578168"/>
            </a:xfrm>
            <a:custGeom>
              <a:avLst/>
              <a:gdLst/>
              <a:ahLst/>
              <a:cxnLst/>
              <a:rect r="r" b="b" t="t" l="l"/>
              <a:pathLst>
                <a:path h="578168" w="446051">
                  <a:moveTo>
                    <a:pt x="107256" y="63"/>
                  </a:moveTo>
                  <a:cubicBezTo>
                    <a:pt x="418406" y="147383"/>
                    <a:pt x="418406" y="162623"/>
                    <a:pt x="424756" y="196913"/>
                  </a:cubicBezTo>
                  <a:cubicBezTo>
                    <a:pt x="439996" y="264223"/>
                    <a:pt x="459046" y="461073"/>
                    <a:pt x="433646" y="520763"/>
                  </a:cubicBezTo>
                  <a:cubicBezTo>
                    <a:pt x="422216" y="549973"/>
                    <a:pt x="398086" y="566483"/>
                    <a:pt x="377766" y="574103"/>
                  </a:cubicBezTo>
                  <a:cubicBezTo>
                    <a:pt x="361256" y="580453"/>
                    <a:pt x="342206" y="579183"/>
                    <a:pt x="325696" y="571563"/>
                  </a:cubicBezTo>
                  <a:cubicBezTo>
                    <a:pt x="306646" y="561403"/>
                    <a:pt x="281246" y="534733"/>
                    <a:pt x="276166" y="513143"/>
                  </a:cubicBezTo>
                  <a:cubicBezTo>
                    <a:pt x="271086" y="491553"/>
                    <a:pt x="281246" y="455993"/>
                    <a:pt x="296486" y="439483"/>
                  </a:cubicBezTo>
                  <a:cubicBezTo>
                    <a:pt x="311726" y="422973"/>
                    <a:pt x="347286" y="411543"/>
                    <a:pt x="368876" y="414083"/>
                  </a:cubicBezTo>
                  <a:cubicBezTo>
                    <a:pt x="391736" y="417893"/>
                    <a:pt x="419676" y="442023"/>
                    <a:pt x="429836" y="461073"/>
                  </a:cubicBezTo>
                  <a:cubicBezTo>
                    <a:pt x="438726" y="476313"/>
                    <a:pt x="439996" y="496633"/>
                    <a:pt x="436186" y="513143"/>
                  </a:cubicBezTo>
                  <a:cubicBezTo>
                    <a:pt x="432376" y="528383"/>
                    <a:pt x="423486" y="547433"/>
                    <a:pt x="409516" y="557593"/>
                  </a:cubicBezTo>
                  <a:cubicBezTo>
                    <a:pt x="391736" y="570293"/>
                    <a:pt x="354906" y="577913"/>
                    <a:pt x="334586" y="574103"/>
                  </a:cubicBezTo>
                  <a:cubicBezTo>
                    <a:pt x="316806" y="570293"/>
                    <a:pt x="301566" y="557593"/>
                    <a:pt x="291406" y="544893"/>
                  </a:cubicBezTo>
                  <a:cubicBezTo>
                    <a:pt x="281246" y="532193"/>
                    <a:pt x="278706" y="516953"/>
                    <a:pt x="274896" y="495363"/>
                  </a:cubicBezTo>
                  <a:cubicBezTo>
                    <a:pt x="268546" y="455993"/>
                    <a:pt x="267276" y="372173"/>
                    <a:pt x="274896" y="326453"/>
                  </a:cubicBezTo>
                  <a:cubicBezTo>
                    <a:pt x="279976" y="290893"/>
                    <a:pt x="315536" y="262953"/>
                    <a:pt x="304106" y="237553"/>
                  </a:cubicBezTo>
                  <a:cubicBezTo>
                    <a:pt x="282516" y="194373"/>
                    <a:pt x="98366" y="179133"/>
                    <a:pt x="48836" y="144843"/>
                  </a:cubicBezTo>
                  <a:cubicBezTo>
                    <a:pt x="23436" y="127063"/>
                    <a:pt x="8196" y="109283"/>
                    <a:pt x="1846" y="90233"/>
                  </a:cubicBezTo>
                  <a:cubicBezTo>
                    <a:pt x="-3234" y="72453"/>
                    <a:pt x="3116" y="49593"/>
                    <a:pt x="9466" y="35623"/>
                  </a:cubicBezTo>
                  <a:cubicBezTo>
                    <a:pt x="14546" y="22923"/>
                    <a:pt x="22166" y="14033"/>
                    <a:pt x="34866" y="7683"/>
                  </a:cubicBezTo>
                  <a:cubicBezTo>
                    <a:pt x="51376" y="-1207"/>
                    <a:pt x="107256" y="63"/>
                    <a:pt x="107256" y="63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50608" y="53340"/>
              <a:ext cx="2866228" cy="1113870"/>
            </a:xfrm>
            <a:custGeom>
              <a:avLst/>
              <a:gdLst/>
              <a:ahLst/>
              <a:cxnLst/>
              <a:rect r="r" b="b" t="t" l="l"/>
              <a:pathLst>
                <a:path h="1113870" w="2866228">
                  <a:moveTo>
                    <a:pt x="67502" y="0"/>
                  </a:moveTo>
                  <a:cubicBezTo>
                    <a:pt x="711392" y="1270"/>
                    <a:pt x="739332" y="7620"/>
                    <a:pt x="796482" y="16510"/>
                  </a:cubicBezTo>
                  <a:cubicBezTo>
                    <a:pt x="870142" y="26670"/>
                    <a:pt x="951422" y="34290"/>
                    <a:pt x="1049212" y="55880"/>
                  </a:cubicBezTo>
                  <a:cubicBezTo>
                    <a:pt x="1191452" y="86360"/>
                    <a:pt x="1440372" y="152400"/>
                    <a:pt x="1566102" y="196850"/>
                  </a:cubicBezTo>
                  <a:cubicBezTo>
                    <a:pt x="1641032" y="223520"/>
                    <a:pt x="1676592" y="241300"/>
                    <a:pt x="1741362" y="274320"/>
                  </a:cubicBezTo>
                  <a:cubicBezTo>
                    <a:pt x="1825182" y="316230"/>
                    <a:pt x="1931862" y="378460"/>
                    <a:pt x="2022032" y="433070"/>
                  </a:cubicBezTo>
                  <a:cubicBezTo>
                    <a:pt x="2108392" y="486410"/>
                    <a:pt x="2189672" y="541020"/>
                    <a:pt x="2270952" y="599440"/>
                  </a:cubicBezTo>
                  <a:cubicBezTo>
                    <a:pt x="2350962" y="656590"/>
                    <a:pt x="2418272" y="722630"/>
                    <a:pt x="2505902" y="779780"/>
                  </a:cubicBezTo>
                  <a:cubicBezTo>
                    <a:pt x="2604962" y="845820"/>
                    <a:pt x="2794192" y="920750"/>
                    <a:pt x="2839912" y="969010"/>
                  </a:cubicBezTo>
                  <a:cubicBezTo>
                    <a:pt x="2857692" y="986790"/>
                    <a:pt x="2862772" y="1000760"/>
                    <a:pt x="2865312" y="1017270"/>
                  </a:cubicBezTo>
                  <a:cubicBezTo>
                    <a:pt x="2867852" y="1033780"/>
                    <a:pt x="2865312" y="1055370"/>
                    <a:pt x="2855152" y="1070610"/>
                  </a:cubicBezTo>
                  <a:cubicBezTo>
                    <a:pt x="2843722" y="1088390"/>
                    <a:pt x="2813242" y="1111250"/>
                    <a:pt x="2789112" y="1113790"/>
                  </a:cubicBezTo>
                  <a:cubicBezTo>
                    <a:pt x="2766252" y="1115060"/>
                    <a:pt x="2731962" y="1101090"/>
                    <a:pt x="2716722" y="1083310"/>
                  </a:cubicBezTo>
                  <a:cubicBezTo>
                    <a:pt x="2701482" y="1065530"/>
                    <a:pt x="2693862" y="1027430"/>
                    <a:pt x="2701482" y="1005840"/>
                  </a:cubicBezTo>
                  <a:cubicBezTo>
                    <a:pt x="2707832" y="982980"/>
                    <a:pt x="2734502" y="956310"/>
                    <a:pt x="2756092" y="948690"/>
                  </a:cubicBezTo>
                  <a:cubicBezTo>
                    <a:pt x="2777682" y="942340"/>
                    <a:pt x="2815782" y="951230"/>
                    <a:pt x="2833562" y="962660"/>
                  </a:cubicBezTo>
                  <a:cubicBezTo>
                    <a:pt x="2848802" y="972820"/>
                    <a:pt x="2858962" y="991870"/>
                    <a:pt x="2862772" y="1008380"/>
                  </a:cubicBezTo>
                  <a:cubicBezTo>
                    <a:pt x="2867852" y="1024890"/>
                    <a:pt x="2867852" y="1045210"/>
                    <a:pt x="2858962" y="1061720"/>
                  </a:cubicBezTo>
                  <a:cubicBezTo>
                    <a:pt x="2848802" y="1080770"/>
                    <a:pt x="2819592" y="1106170"/>
                    <a:pt x="2798002" y="1111250"/>
                  </a:cubicBezTo>
                  <a:cubicBezTo>
                    <a:pt x="2781492" y="1116330"/>
                    <a:pt x="2768792" y="1112520"/>
                    <a:pt x="2744662" y="1104900"/>
                  </a:cubicBezTo>
                  <a:cubicBezTo>
                    <a:pt x="2683702" y="1084580"/>
                    <a:pt x="2552892" y="1007110"/>
                    <a:pt x="2442402" y="934720"/>
                  </a:cubicBezTo>
                  <a:cubicBezTo>
                    <a:pt x="2295082" y="838200"/>
                    <a:pt x="2088072" y="656590"/>
                    <a:pt x="1945832" y="561340"/>
                  </a:cubicBezTo>
                  <a:cubicBezTo>
                    <a:pt x="1845502" y="495300"/>
                    <a:pt x="1756602" y="447040"/>
                    <a:pt x="1679132" y="407670"/>
                  </a:cubicBezTo>
                  <a:cubicBezTo>
                    <a:pt x="1620712" y="378460"/>
                    <a:pt x="1591502" y="364490"/>
                    <a:pt x="1522922" y="339090"/>
                  </a:cubicBezTo>
                  <a:cubicBezTo>
                    <a:pt x="1394652" y="292100"/>
                    <a:pt x="1100012" y="201930"/>
                    <a:pt x="964122" y="170180"/>
                  </a:cubicBezTo>
                  <a:cubicBezTo>
                    <a:pt x="886652" y="152400"/>
                    <a:pt x="837122" y="148590"/>
                    <a:pt x="781242" y="139700"/>
                  </a:cubicBezTo>
                  <a:cubicBezTo>
                    <a:pt x="732982" y="133350"/>
                    <a:pt x="706312" y="127000"/>
                    <a:pt x="645352" y="124460"/>
                  </a:cubicBezTo>
                  <a:cubicBezTo>
                    <a:pt x="517082" y="118110"/>
                    <a:pt x="137352" y="161290"/>
                    <a:pt x="56072" y="139700"/>
                  </a:cubicBezTo>
                  <a:cubicBezTo>
                    <a:pt x="31942" y="132080"/>
                    <a:pt x="23052" y="124460"/>
                    <a:pt x="14162" y="111760"/>
                  </a:cubicBezTo>
                  <a:cubicBezTo>
                    <a:pt x="4002" y="100330"/>
                    <a:pt x="-1078" y="80010"/>
                    <a:pt x="192" y="64770"/>
                  </a:cubicBezTo>
                  <a:cubicBezTo>
                    <a:pt x="1462" y="49530"/>
                    <a:pt x="10352" y="30480"/>
                    <a:pt x="21782" y="20320"/>
                  </a:cubicBezTo>
                  <a:cubicBezTo>
                    <a:pt x="33212" y="8890"/>
                    <a:pt x="67502" y="0"/>
                    <a:pt x="67502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50608"/>
              <a:ext cx="566166" cy="706392"/>
            </a:xfrm>
            <a:custGeom>
              <a:avLst/>
              <a:gdLst/>
              <a:ahLst/>
              <a:cxnLst/>
              <a:rect r="r" b="b" t="t" l="l"/>
              <a:pathLst>
                <a:path h="706392" w="566166">
                  <a:moveTo>
                    <a:pt x="325120" y="24322"/>
                  </a:moveTo>
                  <a:cubicBezTo>
                    <a:pt x="528320" y="258002"/>
                    <a:pt x="551180" y="278322"/>
                    <a:pt x="560070" y="312612"/>
                  </a:cubicBezTo>
                  <a:cubicBezTo>
                    <a:pt x="570230" y="348172"/>
                    <a:pt x="567690" y="404052"/>
                    <a:pt x="552450" y="434532"/>
                  </a:cubicBezTo>
                  <a:cubicBezTo>
                    <a:pt x="539750" y="459932"/>
                    <a:pt x="521970" y="467552"/>
                    <a:pt x="490220" y="489142"/>
                  </a:cubicBezTo>
                  <a:cubicBezTo>
                    <a:pt x="414020" y="539942"/>
                    <a:pt x="158750" y="702502"/>
                    <a:pt x="81280" y="706312"/>
                  </a:cubicBezTo>
                  <a:cubicBezTo>
                    <a:pt x="50800" y="707582"/>
                    <a:pt x="30480" y="693612"/>
                    <a:pt x="16510" y="679642"/>
                  </a:cubicBezTo>
                  <a:cubicBezTo>
                    <a:pt x="6350" y="668212"/>
                    <a:pt x="1270" y="650432"/>
                    <a:pt x="0" y="635192"/>
                  </a:cubicBezTo>
                  <a:cubicBezTo>
                    <a:pt x="0" y="619952"/>
                    <a:pt x="5080" y="602172"/>
                    <a:pt x="13970" y="589472"/>
                  </a:cubicBezTo>
                  <a:cubicBezTo>
                    <a:pt x="21590" y="576772"/>
                    <a:pt x="36830" y="565342"/>
                    <a:pt x="52070" y="561532"/>
                  </a:cubicBezTo>
                  <a:cubicBezTo>
                    <a:pt x="71120" y="556452"/>
                    <a:pt x="104140" y="561532"/>
                    <a:pt x="120650" y="574232"/>
                  </a:cubicBezTo>
                  <a:cubicBezTo>
                    <a:pt x="135890" y="586932"/>
                    <a:pt x="148590" y="618682"/>
                    <a:pt x="148590" y="637732"/>
                  </a:cubicBezTo>
                  <a:cubicBezTo>
                    <a:pt x="148590" y="652972"/>
                    <a:pt x="139700" y="669482"/>
                    <a:pt x="129540" y="680912"/>
                  </a:cubicBezTo>
                  <a:cubicBezTo>
                    <a:pt x="120650" y="692342"/>
                    <a:pt x="105410" y="702502"/>
                    <a:pt x="88900" y="705042"/>
                  </a:cubicBezTo>
                  <a:cubicBezTo>
                    <a:pt x="69850" y="707582"/>
                    <a:pt x="36830" y="697422"/>
                    <a:pt x="22860" y="684722"/>
                  </a:cubicBezTo>
                  <a:cubicBezTo>
                    <a:pt x="10160" y="674562"/>
                    <a:pt x="1270" y="659322"/>
                    <a:pt x="1270" y="642812"/>
                  </a:cubicBezTo>
                  <a:cubicBezTo>
                    <a:pt x="0" y="623762"/>
                    <a:pt x="5080" y="599632"/>
                    <a:pt x="24130" y="576772"/>
                  </a:cubicBezTo>
                  <a:cubicBezTo>
                    <a:pt x="64770" y="528512"/>
                    <a:pt x="226060" y="451042"/>
                    <a:pt x="302260" y="419292"/>
                  </a:cubicBezTo>
                  <a:cubicBezTo>
                    <a:pt x="350520" y="398972"/>
                    <a:pt x="417830" y="405322"/>
                    <a:pt x="426720" y="383732"/>
                  </a:cubicBezTo>
                  <a:cubicBezTo>
                    <a:pt x="433070" y="367222"/>
                    <a:pt x="405130" y="343092"/>
                    <a:pt x="383540" y="315152"/>
                  </a:cubicBezTo>
                  <a:cubicBezTo>
                    <a:pt x="345440" y="261812"/>
                    <a:pt x="214630" y="139892"/>
                    <a:pt x="196850" y="95442"/>
                  </a:cubicBezTo>
                  <a:cubicBezTo>
                    <a:pt x="191770" y="78932"/>
                    <a:pt x="193040" y="71312"/>
                    <a:pt x="196850" y="58612"/>
                  </a:cubicBezTo>
                  <a:cubicBezTo>
                    <a:pt x="200660" y="44642"/>
                    <a:pt x="212090" y="24322"/>
                    <a:pt x="226060" y="14162"/>
                  </a:cubicBezTo>
                  <a:cubicBezTo>
                    <a:pt x="238760" y="4002"/>
                    <a:pt x="260350" y="-1078"/>
                    <a:pt x="278130" y="192"/>
                  </a:cubicBezTo>
                  <a:cubicBezTo>
                    <a:pt x="294640" y="1462"/>
                    <a:pt x="325120" y="24322"/>
                    <a:pt x="325120" y="24322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16933" y="50800"/>
              <a:ext cx="502751" cy="514559"/>
            </a:xfrm>
            <a:custGeom>
              <a:avLst/>
              <a:gdLst/>
              <a:ahLst/>
              <a:cxnLst/>
              <a:rect r="r" b="b" t="t" l="l"/>
              <a:pathLst>
                <a:path h="514559" w="502751">
                  <a:moveTo>
                    <a:pt x="33867" y="0"/>
                  </a:moveTo>
                  <a:cubicBezTo>
                    <a:pt x="541867" y="74930"/>
                    <a:pt x="541867" y="381000"/>
                    <a:pt x="466937" y="457200"/>
                  </a:cubicBezTo>
                  <a:cubicBezTo>
                    <a:pt x="393277" y="530860"/>
                    <a:pt x="106257" y="534670"/>
                    <a:pt x="33867" y="462280"/>
                  </a:cubicBezTo>
                  <a:cubicBezTo>
                    <a:pt x="-42333" y="387350"/>
                    <a:pt x="33867" y="0"/>
                    <a:pt x="33867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15804" y="48153"/>
              <a:ext cx="631381" cy="519255"/>
            </a:xfrm>
            <a:custGeom>
              <a:avLst/>
              <a:gdLst/>
              <a:ahLst/>
              <a:cxnLst/>
              <a:rect r="r" b="b" t="t" l="l"/>
              <a:pathLst>
                <a:path h="519255" w="631381">
                  <a:moveTo>
                    <a:pt x="34996" y="21697"/>
                  </a:moveTo>
                  <a:cubicBezTo>
                    <a:pt x="532836" y="20427"/>
                    <a:pt x="549346" y="-8783"/>
                    <a:pt x="568396" y="2647"/>
                  </a:cubicBezTo>
                  <a:cubicBezTo>
                    <a:pt x="614116" y="31857"/>
                    <a:pt x="656026" y="400157"/>
                    <a:pt x="614116" y="457307"/>
                  </a:cubicBezTo>
                  <a:cubicBezTo>
                    <a:pt x="596336" y="482707"/>
                    <a:pt x="565856" y="471277"/>
                    <a:pt x="523946" y="476357"/>
                  </a:cubicBezTo>
                  <a:cubicBezTo>
                    <a:pt x="424886" y="486517"/>
                    <a:pt x="115006" y="562717"/>
                    <a:pt x="34996" y="483977"/>
                  </a:cubicBezTo>
                  <a:cubicBezTo>
                    <a:pt x="-43744" y="406507"/>
                    <a:pt x="34996" y="21697"/>
                    <a:pt x="34996" y="21697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3547" y="50800"/>
              <a:ext cx="754487" cy="536453"/>
            </a:xfrm>
            <a:custGeom>
              <a:avLst/>
              <a:gdLst/>
              <a:ahLst/>
              <a:cxnLst/>
              <a:rect r="r" b="b" t="t" l="l"/>
              <a:pathLst>
                <a:path h="536453" w="754487">
                  <a:moveTo>
                    <a:pt x="37253" y="0"/>
                  </a:moveTo>
                  <a:cubicBezTo>
                    <a:pt x="801793" y="83820"/>
                    <a:pt x="801793" y="373380"/>
                    <a:pt x="717973" y="457200"/>
                  </a:cubicBezTo>
                  <a:cubicBezTo>
                    <a:pt x="616373" y="560070"/>
                    <a:pt x="140123" y="563880"/>
                    <a:pt x="37253" y="462280"/>
                  </a:cubicBezTo>
                  <a:cubicBezTo>
                    <a:pt x="-46567" y="378460"/>
                    <a:pt x="37253" y="0"/>
                    <a:pt x="37253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2982" y="50800"/>
              <a:ext cx="755051" cy="536453"/>
            </a:xfrm>
            <a:custGeom>
              <a:avLst/>
              <a:gdLst/>
              <a:ahLst/>
              <a:cxnLst/>
              <a:rect r="r" b="b" t="t" l="l"/>
              <a:pathLst>
                <a:path h="536453" w="755051">
                  <a:moveTo>
                    <a:pt x="37818" y="0"/>
                  </a:moveTo>
                  <a:cubicBezTo>
                    <a:pt x="802358" y="83820"/>
                    <a:pt x="802358" y="373380"/>
                    <a:pt x="718538" y="457200"/>
                  </a:cubicBezTo>
                  <a:cubicBezTo>
                    <a:pt x="615668" y="560070"/>
                    <a:pt x="139418" y="563880"/>
                    <a:pt x="37818" y="462280"/>
                  </a:cubicBezTo>
                  <a:cubicBezTo>
                    <a:pt x="-47272" y="378460"/>
                    <a:pt x="37818" y="0"/>
                    <a:pt x="37818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15804" y="50800"/>
              <a:ext cx="565861" cy="519612"/>
            </a:xfrm>
            <a:custGeom>
              <a:avLst/>
              <a:gdLst/>
              <a:ahLst/>
              <a:cxnLst/>
              <a:rect r="r" b="b" t="t" l="l"/>
              <a:pathLst>
                <a:path h="519612" w="565861">
                  <a:moveTo>
                    <a:pt x="34996" y="0"/>
                  </a:moveTo>
                  <a:cubicBezTo>
                    <a:pt x="607766" y="77470"/>
                    <a:pt x="607766" y="378460"/>
                    <a:pt x="529026" y="457200"/>
                  </a:cubicBezTo>
                  <a:cubicBezTo>
                    <a:pt x="449016" y="538480"/>
                    <a:pt x="116276" y="541020"/>
                    <a:pt x="34996" y="461010"/>
                  </a:cubicBezTo>
                  <a:cubicBezTo>
                    <a:pt x="-43744" y="383540"/>
                    <a:pt x="34996" y="0"/>
                    <a:pt x="34996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12418" y="50800"/>
              <a:ext cx="838359" cy="543117"/>
            </a:xfrm>
            <a:custGeom>
              <a:avLst/>
              <a:gdLst/>
              <a:ahLst/>
              <a:cxnLst/>
              <a:rect r="r" b="b" t="t" l="l"/>
              <a:pathLst>
                <a:path h="543117" w="838359">
                  <a:moveTo>
                    <a:pt x="38382" y="0"/>
                  </a:moveTo>
                  <a:cubicBezTo>
                    <a:pt x="888012" y="86360"/>
                    <a:pt x="888012" y="370840"/>
                    <a:pt x="801652" y="457200"/>
                  </a:cubicBezTo>
                  <a:cubicBezTo>
                    <a:pt x="691162" y="568960"/>
                    <a:pt x="150142" y="572770"/>
                    <a:pt x="38382" y="462280"/>
                  </a:cubicBezTo>
                  <a:cubicBezTo>
                    <a:pt x="-47978" y="375920"/>
                    <a:pt x="38382" y="0"/>
                    <a:pt x="38382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31025" y="72390"/>
              <a:ext cx="948873" cy="489914"/>
            </a:xfrm>
            <a:custGeom>
              <a:avLst/>
              <a:gdLst/>
              <a:ahLst/>
              <a:cxnLst/>
              <a:rect r="r" b="b" t="t" l="l"/>
              <a:pathLst>
                <a:path h="489914" w="948873">
                  <a:moveTo>
                    <a:pt x="19775" y="0"/>
                  </a:moveTo>
                  <a:cubicBezTo>
                    <a:pt x="1006565" y="66040"/>
                    <a:pt x="992595" y="361950"/>
                    <a:pt x="918935" y="435610"/>
                  </a:cubicBezTo>
                  <a:cubicBezTo>
                    <a:pt x="849085" y="505460"/>
                    <a:pt x="654775" y="434340"/>
                    <a:pt x="515075" y="438150"/>
                  </a:cubicBezTo>
                  <a:cubicBezTo>
                    <a:pt x="363945" y="441960"/>
                    <a:pt x="125185" y="535940"/>
                    <a:pt x="42635" y="461010"/>
                  </a:cubicBezTo>
                  <a:cubicBezTo>
                    <a:pt x="-37375" y="387350"/>
                    <a:pt x="19775" y="0"/>
                    <a:pt x="19775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32489" y="22482"/>
              <a:ext cx="1099435" cy="580947"/>
            </a:xfrm>
            <a:custGeom>
              <a:avLst/>
              <a:gdLst/>
              <a:ahLst/>
              <a:cxnLst/>
              <a:rect r="r" b="b" t="t" l="l"/>
              <a:pathLst>
                <a:path h="580947" w="1099435">
                  <a:moveTo>
                    <a:pt x="18311" y="90548"/>
                  </a:moveTo>
                  <a:cubicBezTo>
                    <a:pt x="758721" y="35938"/>
                    <a:pt x="967001" y="-42802"/>
                    <a:pt x="1040661" y="28318"/>
                  </a:cubicBezTo>
                  <a:cubicBezTo>
                    <a:pt x="1116861" y="100708"/>
                    <a:pt x="1119401" y="408048"/>
                    <a:pt x="1045741" y="485518"/>
                  </a:cubicBezTo>
                  <a:cubicBezTo>
                    <a:pt x="977161" y="556638"/>
                    <a:pt x="791741" y="491868"/>
                    <a:pt x="644421" y="500758"/>
                  </a:cubicBezTo>
                  <a:cubicBezTo>
                    <a:pt x="465351" y="510918"/>
                    <a:pt x="147851" y="636648"/>
                    <a:pt x="48791" y="551558"/>
                  </a:cubicBezTo>
                  <a:cubicBezTo>
                    <a:pt x="-38839" y="476628"/>
                    <a:pt x="18311" y="90548"/>
                    <a:pt x="18311" y="90548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3358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fluffy monster shares a bright red toy in a sunny playroom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colorful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locks are on the f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monster is in the school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“School”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monster is in the school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 “Shares a toy...”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“Sunny playroom”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“Toy,” “Colorful blocks”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“Sunny,” “Bright”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fluffy monster shares a bright red toy in a sunny playroom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colorful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b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locks are on the f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50464"/>
              <a:ext cx="3571328" cy="529448"/>
            </a:xfrm>
            <a:custGeom>
              <a:avLst/>
              <a:gdLst/>
              <a:ahLst/>
              <a:cxnLst/>
              <a:rect r="r" b="b" t="t" l="l"/>
              <a:pathLst>
                <a:path h="529448" w="3571328">
                  <a:moveTo>
                    <a:pt x="106680" y="10496"/>
                  </a:moveTo>
                  <a:cubicBezTo>
                    <a:pt x="576580" y="281006"/>
                    <a:pt x="883920" y="344506"/>
                    <a:pt x="1003300" y="366096"/>
                  </a:cubicBezTo>
                  <a:cubicBezTo>
                    <a:pt x="1054100" y="374986"/>
                    <a:pt x="1055370" y="373716"/>
                    <a:pt x="1113790" y="376256"/>
                  </a:cubicBezTo>
                  <a:cubicBezTo>
                    <a:pt x="1339850" y="387686"/>
                    <a:pt x="2348230" y="433406"/>
                    <a:pt x="2749550" y="390226"/>
                  </a:cubicBezTo>
                  <a:cubicBezTo>
                    <a:pt x="2989580" y="363556"/>
                    <a:pt x="3218180" y="298786"/>
                    <a:pt x="3314700" y="261956"/>
                  </a:cubicBezTo>
                  <a:cubicBezTo>
                    <a:pt x="3350260" y="247986"/>
                    <a:pt x="3356610" y="234016"/>
                    <a:pt x="3383280" y="222586"/>
                  </a:cubicBezTo>
                  <a:cubicBezTo>
                    <a:pt x="3413760" y="208616"/>
                    <a:pt x="3458210" y="190836"/>
                    <a:pt x="3488690" y="190836"/>
                  </a:cubicBezTo>
                  <a:cubicBezTo>
                    <a:pt x="3512820" y="190836"/>
                    <a:pt x="3536950" y="197186"/>
                    <a:pt x="3550920" y="209886"/>
                  </a:cubicBezTo>
                  <a:cubicBezTo>
                    <a:pt x="3562350" y="218776"/>
                    <a:pt x="3569970" y="234016"/>
                    <a:pt x="3569970" y="249256"/>
                  </a:cubicBezTo>
                  <a:cubicBezTo>
                    <a:pt x="3571240" y="267036"/>
                    <a:pt x="3561080" y="296246"/>
                    <a:pt x="3548380" y="310216"/>
                  </a:cubicBezTo>
                  <a:cubicBezTo>
                    <a:pt x="3538220" y="320376"/>
                    <a:pt x="3522980" y="326726"/>
                    <a:pt x="3507740" y="326726"/>
                  </a:cubicBezTo>
                  <a:cubicBezTo>
                    <a:pt x="3489960" y="326726"/>
                    <a:pt x="3460750" y="316566"/>
                    <a:pt x="3448050" y="301326"/>
                  </a:cubicBezTo>
                  <a:cubicBezTo>
                    <a:pt x="3436620" y="286086"/>
                    <a:pt x="3430270" y="255606"/>
                    <a:pt x="3436620" y="237826"/>
                  </a:cubicBezTo>
                  <a:cubicBezTo>
                    <a:pt x="3441700" y="220046"/>
                    <a:pt x="3463290" y="197186"/>
                    <a:pt x="3482340" y="192106"/>
                  </a:cubicBezTo>
                  <a:cubicBezTo>
                    <a:pt x="3500120" y="187026"/>
                    <a:pt x="3530600" y="192106"/>
                    <a:pt x="3545840" y="204806"/>
                  </a:cubicBezTo>
                  <a:cubicBezTo>
                    <a:pt x="3559810" y="216236"/>
                    <a:pt x="3572510" y="245446"/>
                    <a:pt x="3571240" y="263226"/>
                  </a:cubicBezTo>
                  <a:cubicBezTo>
                    <a:pt x="3569970" y="282276"/>
                    <a:pt x="3553460" y="306406"/>
                    <a:pt x="3535680" y="317836"/>
                  </a:cubicBezTo>
                  <a:cubicBezTo>
                    <a:pt x="3516630" y="331806"/>
                    <a:pt x="3484880" y="325456"/>
                    <a:pt x="3455670" y="334346"/>
                  </a:cubicBezTo>
                  <a:cubicBezTo>
                    <a:pt x="3420110" y="345776"/>
                    <a:pt x="3393440" y="368636"/>
                    <a:pt x="3338830" y="386416"/>
                  </a:cubicBezTo>
                  <a:cubicBezTo>
                    <a:pt x="3218180" y="424516"/>
                    <a:pt x="2994660" y="482936"/>
                    <a:pt x="2750820" y="508336"/>
                  </a:cubicBezTo>
                  <a:cubicBezTo>
                    <a:pt x="2358390" y="547706"/>
                    <a:pt x="1492250" y="522306"/>
                    <a:pt x="1205230" y="509606"/>
                  </a:cubicBezTo>
                  <a:cubicBezTo>
                    <a:pt x="1093470" y="504526"/>
                    <a:pt x="1062990" y="503256"/>
                    <a:pt x="972820" y="488016"/>
                  </a:cubicBezTo>
                  <a:cubicBezTo>
                    <a:pt x="840740" y="467696"/>
                    <a:pt x="601980" y="409276"/>
                    <a:pt x="490220" y="377526"/>
                  </a:cubicBezTo>
                  <a:cubicBezTo>
                    <a:pt x="427990" y="359746"/>
                    <a:pt x="402590" y="357206"/>
                    <a:pt x="346710" y="330536"/>
                  </a:cubicBezTo>
                  <a:cubicBezTo>
                    <a:pt x="257810" y="287356"/>
                    <a:pt x="59690" y="164166"/>
                    <a:pt x="19050" y="113366"/>
                  </a:cubicBezTo>
                  <a:cubicBezTo>
                    <a:pt x="3810" y="95586"/>
                    <a:pt x="1270" y="84156"/>
                    <a:pt x="0" y="68916"/>
                  </a:cubicBezTo>
                  <a:cubicBezTo>
                    <a:pt x="0" y="53676"/>
                    <a:pt x="7620" y="34626"/>
                    <a:pt x="16510" y="23196"/>
                  </a:cubicBezTo>
                  <a:cubicBezTo>
                    <a:pt x="26670" y="11766"/>
                    <a:pt x="44450" y="1606"/>
                    <a:pt x="59690" y="336"/>
                  </a:cubicBezTo>
                  <a:cubicBezTo>
                    <a:pt x="74930" y="-2204"/>
                    <a:pt x="106680" y="10496"/>
                    <a:pt x="106680" y="10496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50567" y="50364"/>
              <a:ext cx="514704" cy="619023"/>
            </a:xfrm>
            <a:custGeom>
              <a:avLst/>
              <a:gdLst/>
              <a:ahLst/>
              <a:cxnLst/>
              <a:rect r="r" b="b" t="t" l="l"/>
              <a:pathLst>
                <a:path h="619023" w="514704">
                  <a:moveTo>
                    <a:pt x="125963" y="25836"/>
                  </a:moveTo>
                  <a:cubicBezTo>
                    <a:pt x="400283" y="401756"/>
                    <a:pt x="477753" y="466526"/>
                    <a:pt x="500613" y="512246"/>
                  </a:cubicBezTo>
                  <a:cubicBezTo>
                    <a:pt x="512043" y="536376"/>
                    <a:pt x="515853" y="555426"/>
                    <a:pt x="513313" y="571936"/>
                  </a:cubicBezTo>
                  <a:cubicBezTo>
                    <a:pt x="510773" y="584636"/>
                    <a:pt x="500613" y="597336"/>
                    <a:pt x="490453" y="604956"/>
                  </a:cubicBezTo>
                  <a:cubicBezTo>
                    <a:pt x="480293" y="613846"/>
                    <a:pt x="465053" y="618926"/>
                    <a:pt x="451083" y="618926"/>
                  </a:cubicBezTo>
                  <a:cubicBezTo>
                    <a:pt x="438383" y="618926"/>
                    <a:pt x="423143" y="615116"/>
                    <a:pt x="412983" y="604956"/>
                  </a:cubicBezTo>
                  <a:cubicBezTo>
                    <a:pt x="400283" y="594796"/>
                    <a:pt x="386313" y="568126"/>
                    <a:pt x="387583" y="550346"/>
                  </a:cubicBezTo>
                  <a:cubicBezTo>
                    <a:pt x="388853" y="533836"/>
                    <a:pt x="404093" y="509706"/>
                    <a:pt x="418063" y="499546"/>
                  </a:cubicBezTo>
                  <a:cubicBezTo>
                    <a:pt x="429493" y="491926"/>
                    <a:pt x="446003" y="489386"/>
                    <a:pt x="458703" y="490656"/>
                  </a:cubicBezTo>
                  <a:cubicBezTo>
                    <a:pt x="471403" y="491926"/>
                    <a:pt x="486643" y="498276"/>
                    <a:pt x="495533" y="507166"/>
                  </a:cubicBezTo>
                  <a:cubicBezTo>
                    <a:pt x="504423" y="516056"/>
                    <a:pt x="513313" y="530026"/>
                    <a:pt x="514583" y="543996"/>
                  </a:cubicBezTo>
                  <a:cubicBezTo>
                    <a:pt x="515853" y="560506"/>
                    <a:pt x="506963" y="588446"/>
                    <a:pt x="495533" y="601146"/>
                  </a:cubicBezTo>
                  <a:cubicBezTo>
                    <a:pt x="486643" y="611306"/>
                    <a:pt x="471403" y="616386"/>
                    <a:pt x="458703" y="617656"/>
                  </a:cubicBezTo>
                  <a:cubicBezTo>
                    <a:pt x="446003" y="620196"/>
                    <a:pt x="435843" y="620196"/>
                    <a:pt x="418063" y="608766"/>
                  </a:cubicBezTo>
                  <a:cubicBezTo>
                    <a:pt x="349483" y="566856"/>
                    <a:pt x="57383" y="192206"/>
                    <a:pt x="14203" y="110926"/>
                  </a:cubicBezTo>
                  <a:cubicBezTo>
                    <a:pt x="2773" y="89336"/>
                    <a:pt x="-1037" y="79176"/>
                    <a:pt x="233" y="63936"/>
                  </a:cubicBezTo>
                  <a:cubicBezTo>
                    <a:pt x="1503" y="48696"/>
                    <a:pt x="9123" y="29646"/>
                    <a:pt x="20553" y="18216"/>
                  </a:cubicBezTo>
                  <a:cubicBezTo>
                    <a:pt x="34523" y="6786"/>
                    <a:pt x="65003" y="-2104"/>
                    <a:pt x="82783" y="436"/>
                  </a:cubicBezTo>
                  <a:cubicBezTo>
                    <a:pt x="99293" y="1706"/>
                    <a:pt x="125963" y="25836"/>
                    <a:pt x="125963" y="25836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50366"/>
              <a:ext cx="741916" cy="187233"/>
            </a:xfrm>
            <a:custGeom>
              <a:avLst/>
              <a:gdLst/>
              <a:ahLst/>
              <a:cxnLst/>
              <a:rect r="r" b="b" t="t" l="l"/>
              <a:pathLst>
                <a:path h="187233" w="741916">
                  <a:moveTo>
                    <a:pt x="68580" y="33454"/>
                  </a:moveTo>
                  <a:cubicBezTo>
                    <a:pt x="712470" y="9324"/>
                    <a:pt x="720090" y="16944"/>
                    <a:pt x="728980" y="32184"/>
                  </a:cubicBezTo>
                  <a:cubicBezTo>
                    <a:pt x="739140" y="48694"/>
                    <a:pt x="742950" y="84254"/>
                    <a:pt x="736600" y="103304"/>
                  </a:cubicBezTo>
                  <a:cubicBezTo>
                    <a:pt x="731520" y="118544"/>
                    <a:pt x="718820" y="132514"/>
                    <a:pt x="704850" y="140134"/>
                  </a:cubicBezTo>
                  <a:cubicBezTo>
                    <a:pt x="692150" y="147754"/>
                    <a:pt x="673100" y="152834"/>
                    <a:pt x="657860" y="150294"/>
                  </a:cubicBezTo>
                  <a:cubicBezTo>
                    <a:pt x="642620" y="149024"/>
                    <a:pt x="623570" y="142674"/>
                    <a:pt x="613410" y="129974"/>
                  </a:cubicBezTo>
                  <a:cubicBezTo>
                    <a:pt x="599440" y="116004"/>
                    <a:pt x="588010" y="82984"/>
                    <a:pt x="590550" y="62664"/>
                  </a:cubicBezTo>
                  <a:cubicBezTo>
                    <a:pt x="591820" y="46154"/>
                    <a:pt x="599440" y="29644"/>
                    <a:pt x="613410" y="19484"/>
                  </a:cubicBezTo>
                  <a:cubicBezTo>
                    <a:pt x="628650" y="6784"/>
                    <a:pt x="661670" y="-2106"/>
                    <a:pt x="681990" y="434"/>
                  </a:cubicBezTo>
                  <a:cubicBezTo>
                    <a:pt x="698500" y="1704"/>
                    <a:pt x="713740" y="13134"/>
                    <a:pt x="723900" y="24564"/>
                  </a:cubicBezTo>
                  <a:cubicBezTo>
                    <a:pt x="734060" y="37264"/>
                    <a:pt x="741680" y="55044"/>
                    <a:pt x="741680" y="70284"/>
                  </a:cubicBezTo>
                  <a:cubicBezTo>
                    <a:pt x="742950" y="85524"/>
                    <a:pt x="739140" y="104574"/>
                    <a:pt x="728980" y="117274"/>
                  </a:cubicBezTo>
                  <a:cubicBezTo>
                    <a:pt x="716280" y="132514"/>
                    <a:pt x="694690" y="143944"/>
                    <a:pt x="665480" y="151564"/>
                  </a:cubicBezTo>
                  <a:cubicBezTo>
                    <a:pt x="609600" y="165534"/>
                    <a:pt x="501650" y="150294"/>
                    <a:pt x="410210" y="155374"/>
                  </a:cubicBezTo>
                  <a:cubicBezTo>
                    <a:pt x="303530" y="160454"/>
                    <a:pt x="125730" y="197284"/>
                    <a:pt x="64770" y="184584"/>
                  </a:cubicBezTo>
                  <a:cubicBezTo>
                    <a:pt x="40640" y="179504"/>
                    <a:pt x="27940" y="170614"/>
                    <a:pt x="17780" y="157914"/>
                  </a:cubicBezTo>
                  <a:cubicBezTo>
                    <a:pt x="6350" y="145214"/>
                    <a:pt x="0" y="123624"/>
                    <a:pt x="0" y="107114"/>
                  </a:cubicBezTo>
                  <a:cubicBezTo>
                    <a:pt x="0" y="90604"/>
                    <a:pt x="8890" y="69014"/>
                    <a:pt x="20320" y="57584"/>
                  </a:cubicBezTo>
                  <a:cubicBezTo>
                    <a:pt x="31750" y="44884"/>
                    <a:pt x="68580" y="33454"/>
                    <a:pt x="68580" y="33454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9030"/>
              <a:ext cx="3971290" cy="1906693"/>
            </a:xfrm>
            <a:custGeom>
              <a:avLst/>
              <a:gdLst/>
              <a:ahLst/>
              <a:cxnLst/>
              <a:rect r="r" b="b" t="t" l="l"/>
              <a:pathLst>
                <a:path h="1906693" w="3971290">
                  <a:moveTo>
                    <a:pt x="124460" y="43680"/>
                  </a:moveTo>
                  <a:cubicBezTo>
                    <a:pt x="242570" y="354830"/>
                    <a:pt x="285750" y="439920"/>
                    <a:pt x="323850" y="508500"/>
                  </a:cubicBezTo>
                  <a:cubicBezTo>
                    <a:pt x="354330" y="565650"/>
                    <a:pt x="375920" y="605020"/>
                    <a:pt x="416560" y="659630"/>
                  </a:cubicBezTo>
                  <a:cubicBezTo>
                    <a:pt x="471170" y="735830"/>
                    <a:pt x="533400" y="828540"/>
                    <a:pt x="631190" y="914900"/>
                  </a:cubicBezTo>
                  <a:cubicBezTo>
                    <a:pt x="772160" y="1039360"/>
                    <a:pt x="1045210" y="1195570"/>
                    <a:pt x="1215390" y="1294630"/>
                  </a:cubicBezTo>
                  <a:cubicBezTo>
                    <a:pt x="1342390" y="1367020"/>
                    <a:pt x="1441450" y="1417820"/>
                    <a:pt x="1557020" y="1467350"/>
                  </a:cubicBezTo>
                  <a:cubicBezTo>
                    <a:pt x="1668780" y="1514340"/>
                    <a:pt x="1774190" y="1546090"/>
                    <a:pt x="1896110" y="1584190"/>
                  </a:cubicBezTo>
                  <a:cubicBezTo>
                    <a:pt x="2039620" y="1629910"/>
                    <a:pt x="2221230" y="1688330"/>
                    <a:pt x="2363470" y="1718810"/>
                  </a:cubicBezTo>
                  <a:cubicBezTo>
                    <a:pt x="2482850" y="1745480"/>
                    <a:pt x="2562860" y="1758180"/>
                    <a:pt x="2693670" y="1768340"/>
                  </a:cubicBezTo>
                  <a:cubicBezTo>
                    <a:pt x="2884170" y="1783580"/>
                    <a:pt x="3247390" y="1802630"/>
                    <a:pt x="3398520" y="1777230"/>
                  </a:cubicBezTo>
                  <a:cubicBezTo>
                    <a:pt x="3472180" y="1764530"/>
                    <a:pt x="3512820" y="1732780"/>
                    <a:pt x="3561080" y="1720080"/>
                  </a:cubicBezTo>
                  <a:cubicBezTo>
                    <a:pt x="3596640" y="1709920"/>
                    <a:pt x="3619500" y="1713730"/>
                    <a:pt x="3658870" y="1701030"/>
                  </a:cubicBezTo>
                  <a:cubicBezTo>
                    <a:pt x="3722370" y="1683250"/>
                    <a:pt x="3853180" y="1603240"/>
                    <a:pt x="3901440" y="1601970"/>
                  </a:cubicBezTo>
                  <a:cubicBezTo>
                    <a:pt x="3920490" y="1600700"/>
                    <a:pt x="3933190" y="1605780"/>
                    <a:pt x="3944620" y="1617210"/>
                  </a:cubicBezTo>
                  <a:cubicBezTo>
                    <a:pt x="3957320" y="1628640"/>
                    <a:pt x="3971290" y="1659120"/>
                    <a:pt x="3971290" y="1678170"/>
                  </a:cubicBezTo>
                  <a:cubicBezTo>
                    <a:pt x="3971290" y="1693410"/>
                    <a:pt x="3963670" y="1708650"/>
                    <a:pt x="3953510" y="1720080"/>
                  </a:cubicBezTo>
                  <a:cubicBezTo>
                    <a:pt x="3944620" y="1730240"/>
                    <a:pt x="3929380" y="1741670"/>
                    <a:pt x="3914140" y="1742940"/>
                  </a:cubicBezTo>
                  <a:cubicBezTo>
                    <a:pt x="3896360" y="1745480"/>
                    <a:pt x="3864610" y="1735320"/>
                    <a:pt x="3849370" y="1723890"/>
                  </a:cubicBezTo>
                  <a:cubicBezTo>
                    <a:pt x="3837940" y="1713730"/>
                    <a:pt x="3831590" y="1697220"/>
                    <a:pt x="3829050" y="1683250"/>
                  </a:cubicBezTo>
                  <a:cubicBezTo>
                    <a:pt x="3826510" y="1669280"/>
                    <a:pt x="3829050" y="1651500"/>
                    <a:pt x="3837940" y="1638800"/>
                  </a:cubicBezTo>
                  <a:cubicBezTo>
                    <a:pt x="3848100" y="1622290"/>
                    <a:pt x="3874770" y="1604510"/>
                    <a:pt x="3893820" y="1601970"/>
                  </a:cubicBezTo>
                  <a:cubicBezTo>
                    <a:pt x="3909060" y="1599430"/>
                    <a:pt x="3925570" y="1604510"/>
                    <a:pt x="3938270" y="1612130"/>
                  </a:cubicBezTo>
                  <a:cubicBezTo>
                    <a:pt x="3949700" y="1619750"/>
                    <a:pt x="3962400" y="1632450"/>
                    <a:pt x="3966210" y="1647690"/>
                  </a:cubicBezTo>
                  <a:cubicBezTo>
                    <a:pt x="3972560" y="1665470"/>
                    <a:pt x="3971290" y="1694680"/>
                    <a:pt x="3958590" y="1713730"/>
                  </a:cubicBezTo>
                  <a:cubicBezTo>
                    <a:pt x="3940810" y="1741670"/>
                    <a:pt x="3901440" y="1760720"/>
                    <a:pt x="3849370" y="1783580"/>
                  </a:cubicBezTo>
                  <a:cubicBezTo>
                    <a:pt x="3752850" y="1825490"/>
                    <a:pt x="3558540" y="1878830"/>
                    <a:pt x="3398520" y="1897880"/>
                  </a:cubicBezTo>
                  <a:cubicBezTo>
                    <a:pt x="3225800" y="1918200"/>
                    <a:pt x="3009900" y="1897880"/>
                    <a:pt x="2849880" y="1891530"/>
                  </a:cubicBezTo>
                  <a:cubicBezTo>
                    <a:pt x="2725420" y="1887720"/>
                    <a:pt x="2612390" y="1882640"/>
                    <a:pt x="2518410" y="1871210"/>
                  </a:cubicBezTo>
                  <a:cubicBezTo>
                    <a:pt x="2447290" y="1862320"/>
                    <a:pt x="2409190" y="1854700"/>
                    <a:pt x="2332990" y="1836920"/>
                  </a:cubicBezTo>
                  <a:cubicBezTo>
                    <a:pt x="2208530" y="1808980"/>
                    <a:pt x="1993900" y="1753100"/>
                    <a:pt x="1847850" y="1704840"/>
                  </a:cubicBezTo>
                  <a:cubicBezTo>
                    <a:pt x="1722120" y="1662930"/>
                    <a:pt x="1617980" y="1621020"/>
                    <a:pt x="1504950" y="1570220"/>
                  </a:cubicBezTo>
                  <a:cubicBezTo>
                    <a:pt x="1386840" y="1518150"/>
                    <a:pt x="1262380" y="1454650"/>
                    <a:pt x="1154430" y="1393690"/>
                  </a:cubicBezTo>
                  <a:cubicBezTo>
                    <a:pt x="1056640" y="1340350"/>
                    <a:pt x="976630" y="1289550"/>
                    <a:pt x="882650" y="1227320"/>
                  </a:cubicBezTo>
                  <a:cubicBezTo>
                    <a:pt x="774700" y="1158740"/>
                    <a:pt x="623570" y="1064760"/>
                    <a:pt x="544830" y="998720"/>
                  </a:cubicBezTo>
                  <a:cubicBezTo>
                    <a:pt x="497840" y="958080"/>
                    <a:pt x="480060" y="937760"/>
                    <a:pt x="440690" y="889500"/>
                  </a:cubicBezTo>
                  <a:cubicBezTo>
                    <a:pt x="375920" y="812030"/>
                    <a:pt x="278130" y="682490"/>
                    <a:pt x="212090" y="566920"/>
                  </a:cubicBezTo>
                  <a:cubicBezTo>
                    <a:pt x="143510" y="450080"/>
                    <a:pt x="73660" y="283710"/>
                    <a:pt x="38100" y="191000"/>
                  </a:cubicBezTo>
                  <a:cubicBezTo>
                    <a:pt x="19050" y="140200"/>
                    <a:pt x="1270" y="99560"/>
                    <a:pt x="0" y="69080"/>
                  </a:cubicBezTo>
                  <a:cubicBezTo>
                    <a:pt x="0" y="51300"/>
                    <a:pt x="5080" y="37330"/>
                    <a:pt x="12700" y="25900"/>
                  </a:cubicBezTo>
                  <a:cubicBezTo>
                    <a:pt x="21590" y="14470"/>
                    <a:pt x="39370" y="5580"/>
                    <a:pt x="52070" y="1770"/>
                  </a:cubicBezTo>
                  <a:cubicBezTo>
                    <a:pt x="62230" y="-770"/>
                    <a:pt x="72390" y="-770"/>
                    <a:pt x="82550" y="3040"/>
                  </a:cubicBezTo>
                  <a:cubicBezTo>
                    <a:pt x="96520" y="9390"/>
                    <a:pt x="124460" y="43680"/>
                    <a:pt x="124460" y="4368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8382" y="50800"/>
              <a:ext cx="1022460" cy="945676"/>
            </a:xfrm>
            <a:custGeom>
              <a:avLst/>
              <a:gdLst/>
              <a:ahLst/>
              <a:cxnLst/>
              <a:rect r="r" b="b" t="t" l="l"/>
              <a:pathLst>
                <a:path h="945676" w="1022460">
                  <a:moveTo>
                    <a:pt x="82428" y="0"/>
                  </a:moveTo>
                  <a:cubicBezTo>
                    <a:pt x="476128" y="54610"/>
                    <a:pt x="769498" y="50800"/>
                    <a:pt x="872368" y="66040"/>
                  </a:cubicBezTo>
                  <a:cubicBezTo>
                    <a:pt x="913008" y="72390"/>
                    <a:pt x="934598" y="72390"/>
                    <a:pt x="957458" y="87630"/>
                  </a:cubicBezTo>
                  <a:cubicBezTo>
                    <a:pt x="979048" y="101600"/>
                    <a:pt x="995558" y="127000"/>
                    <a:pt x="1006988" y="152400"/>
                  </a:cubicBezTo>
                  <a:cubicBezTo>
                    <a:pt x="1019688" y="181610"/>
                    <a:pt x="1023498" y="209550"/>
                    <a:pt x="1022228" y="254000"/>
                  </a:cubicBezTo>
                  <a:cubicBezTo>
                    <a:pt x="1019688" y="339090"/>
                    <a:pt x="959998" y="506730"/>
                    <a:pt x="939678" y="622300"/>
                  </a:cubicBezTo>
                  <a:cubicBezTo>
                    <a:pt x="920628" y="722630"/>
                    <a:pt x="920628" y="858520"/>
                    <a:pt x="897768" y="904240"/>
                  </a:cubicBezTo>
                  <a:cubicBezTo>
                    <a:pt x="888878" y="922020"/>
                    <a:pt x="879988" y="929640"/>
                    <a:pt x="868558" y="937260"/>
                  </a:cubicBezTo>
                  <a:cubicBezTo>
                    <a:pt x="855858" y="943610"/>
                    <a:pt x="839348" y="947420"/>
                    <a:pt x="824108" y="944880"/>
                  </a:cubicBezTo>
                  <a:cubicBezTo>
                    <a:pt x="807598" y="939800"/>
                    <a:pt x="780928" y="920750"/>
                    <a:pt x="772038" y="905510"/>
                  </a:cubicBezTo>
                  <a:cubicBezTo>
                    <a:pt x="764418" y="892810"/>
                    <a:pt x="764418" y="875030"/>
                    <a:pt x="766958" y="862330"/>
                  </a:cubicBezTo>
                  <a:cubicBezTo>
                    <a:pt x="769498" y="848360"/>
                    <a:pt x="778388" y="833120"/>
                    <a:pt x="789818" y="824230"/>
                  </a:cubicBezTo>
                  <a:cubicBezTo>
                    <a:pt x="799978" y="814070"/>
                    <a:pt x="816488" y="807720"/>
                    <a:pt x="830458" y="806450"/>
                  </a:cubicBezTo>
                  <a:cubicBezTo>
                    <a:pt x="844428" y="806450"/>
                    <a:pt x="860938" y="808990"/>
                    <a:pt x="873638" y="817880"/>
                  </a:cubicBezTo>
                  <a:cubicBezTo>
                    <a:pt x="887608" y="829310"/>
                    <a:pt x="902848" y="857250"/>
                    <a:pt x="904118" y="875030"/>
                  </a:cubicBezTo>
                  <a:cubicBezTo>
                    <a:pt x="905388" y="890270"/>
                    <a:pt x="900308" y="905510"/>
                    <a:pt x="890148" y="916940"/>
                  </a:cubicBezTo>
                  <a:cubicBezTo>
                    <a:pt x="878718" y="930910"/>
                    <a:pt x="849508" y="944880"/>
                    <a:pt x="831728" y="944880"/>
                  </a:cubicBezTo>
                  <a:cubicBezTo>
                    <a:pt x="817758" y="946150"/>
                    <a:pt x="801248" y="939800"/>
                    <a:pt x="791088" y="929640"/>
                  </a:cubicBezTo>
                  <a:cubicBezTo>
                    <a:pt x="778388" y="916940"/>
                    <a:pt x="769498" y="900430"/>
                    <a:pt x="765688" y="868680"/>
                  </a:cubicBezTo>
                  <a:cubicBezTo>
                    <a:pt x="754258" y="767080"/>
                    <a:pt x="961268" y="311150"/>
                    <a:pt x="869828" y="200660"/>
                  </a:cubicBezTo>
                  <a:cubicBezTo>
                    <a:pt x="787278" y="99060"/>
                    <a:pt x="460888" y="187960"/>
                    <a:pt x="311028" y="173990"/>
                  </a:cubicBezTo>
                  <a:cubicBezTo>
                    <a:pt x="211968" y="166370"/>
                    <a:pt x="112908" y="163830"/>
                    <a:pt x="62108" y="143510"/>
                  </a:cubicBezTo>
                  <a:cubicBezTo>
                    <a:pt x="35438" y="132080"/>
                    <a:pt x="16388" y="120650"/>
                    <a:pt x="7498" y="104140"/>
                  </a:cubicBezTo>
                  <a:cubicBezTo>
                    <a:pt x="-1392" y="88900"/>
                    <a:pt x="-1392" y="68580"/>
                    <a:pt x="2418" y="53340"/>
                  </a:cubicBezTo>
                  <a:cubicBezTo>
                    <a:pt x="6228" y="38100"/>
                    <a:pt x="18928" y="20320"/>
                    <a:pt x="31628" y="11430"/>
                  </a:cubicBezTo>
                  <a:cubicBezTo>
                    <a:pt x="45598" y="2540"/>
                    <a:pt x="82428" y="0"/>
                    <a:pt x="82428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95" t="0" r="-895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the Prompt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 one idea or write your own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Cut it out and glue on your Brainstorm sheet (or write your choice at the top)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Keep it simple and clear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7503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a prompt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879070" y="2795128"/>
            <a:ext cx="14705487" cy="4696745"/>
            <a:chOff x="0" y="0"/>
            <a:chExt cx="3873050" cy="123700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3050" cy="1237003"/>
            </a:xfrm>
            <a:custGeom>
              <a:avLst/>
              <a:gdLst/>
              <a:ahLst/>
              <a:cxnLst/>
              <a:rect r="r" b="b" t="t" l="l"/>
              <a:pathLst>
                <a:path h="1237003" w="3873050">
                  <a:moveTo>
                    <a:pt x="13688" y="0"/>
                  </a:moveTo>
                  <a:lnTo>
                    <a:pt x="3859362" y="0"/>
                  </a:lnTo>
                  <a:cubicBezTo>
                    <a:pt x="3866922" y="0"/>
                    <a:pt x="3873050" y="6128"/>
                    <a:pt x="3873050" y="13688"/>
                  </a:cubicBezTo>
                  <a:lnTo>
                    <a:pt x="3873050" y="1223315"/>
                  </a:lnTo>
                  <a:cubicBezTo>
                    <a:pt x="3873050" y="1230874"/>
                    <a:pt x="3866922" y="1237003"/>
                    <a:pt x="3859362" y="1237003"/>
                  </a:cubicBezTo>
                  <a:lnTo>
                    <a:pt x="13688" y="1237003"/>
                  </a:lnTo>
                  <a:cubicBezTo>
                    <a:pt x="10058" y="1237003"/>
                    <a:pt x="6576" y="1235561"/>
                    <a:pt x="4009" y="1232994"/>
                  </a:cubicBezTo>
                  <a:cubicBezTo>
                    <a:pt x="1442" y="1230427"/>
                    <a:pt x="0" y="1226945"/>
                    <a:pt x="0" y="1223315"/>
                  </a:cubicBezTo>
                  <a:lnTo>
                    <a:pt x="0" y="13688"/>
                  </a:lnTo>
                  <a:cubicBezTo>
                    <a:pt x="0" y="10058"/>
                    <a:pt x="1442" y="6576"/>
                    <a:pt x="4009" y="4009"/>
                  </a:cubicBezTo>
                  <a:cubicBezTo>
                    <a:pt x="6576" y="1442"/>
                    <a:pt x="10058" y="0"/>
                    <a:pt x="136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3050" cy="12751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79070" y="3041794"/>
            <a:ext cx="14705487" cy="39483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70"/>
              </a:lnSpc>
            </a:pPr>
            <a:r>
              <a:rPr lang="en-US" sz="33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33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3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Explo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different places to show kindness</a:t>
            </a:r>
          </a:p>
          <a:p>
            <a:pPr algn="ctr">
              <a:lnSpc>
                <a:spcPts val="8070"/>
              </a:lnSpc>
            </a:pP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one main act of kindness</a:t>
            </a:r>
          </a:p>
          <a:p>
            <a:pPr algn="ctr">
              <a:lnSpc>
                <a:spcPts val="8070"/>
              </a:lnSpc>
            </a:pP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Let your monster’s special features help them succeed</a:t>
            </a:r>
          </a:p>
          <a:p>
            <a:pPr algn="ctr">
              <a:lnSpc>
                <a:spcPts val="8070"/>
              </a:lnSpc>
            </a:pP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332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 your story grows or changes, that’s part of the journey!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23252" y="6990184"/>
            <a:ext cx="3682236" cy="2850147"/>
          </a:xfrm>
          <a:custGeom>
            <a:avLst/>
            <a:gdLst/>
            <a:ahLst/>
            <a:cxnLst/>
            <a:rect r="r" b="b" t="t" l="l"/>
            <a:pathLst>
              <a:path h="2850147" w="3682236">
                <a:moveTo>
                  <a:pt x="0" y="0"/>
                </a:moveTo>
                <a:lnTo>
                  <a:pt x="3682237" y="0"/>
                </a:lnTo>
                <a:lnTo>
                  <a:pt x="3682237" y="2850146"/>
                </a:lnTo>
                <a:lnTo>
                  <a:pt x="0" y="28501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Make y</a:t>
            </a: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our idea bold and exciting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3" t="0" r="-223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615491" y="2297323"/>
            <a:ext cx="1654448" cy="1460917"/>
          </a:xfrm>
          <a:custGeom>
            <a:avLst/>
            <a:gdLst/>
            <a:ahLst/>
            <a:cxnLst/>
            <a:rect r="r" b="b" t="t" l="l"/>
            <a:pathLst>
              <a:path h="1460917" w="1654448">
                <a:moveTo>
                  <a:pt x="0" y="0"/>
                </a:moveTo>
                <a:lnTo>
                  <a:pt x="1654447" y="0"/>
                </a:lnTo>
                <a:lnTo>
                  <a:pt x="1654447" y="1460918"/>
                </a:lnTo>
                <a:lnTo>
                  <a:pt x="0" y="14609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5" t="0" r="-25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2" id="12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4862690" y="4462577"/>
            <a:ext cx="3008085" cy="4251710"/>
            <a:chOff x="0" y="0"/>
            <a:chExt cx="4010780" cy="566894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010780" cy="5668947"/>
            </a:xfrm>
            <a:custGeom>
              <a:avLst/>
              <a:gdLst/>
              <a:ahLst/>
              <a:cxnLst/>
              <a:rect r="r" b="b" t="t" l="l"/>
              <a:pathLst>
                <a:path h="5668947" w="4010780">
                  <a:moveTo>
                    <a:pt x="0" y="0"/>
                  </a:moveTo>
                  <a:lnTo>
                    <a:pt x="4010780" y="0"/>
                  </a:lnTo>
                  <a:lnTo>
                    <a:pt x="4010780" y="5668947"/>
                  </a:lnTo>
                  <a:lnTo>
                    <a:pt x="0" y="56689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12" t="0" r="-112" b="0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15" id="15"/>
            <p:cNvGrpSpPr/>
            <p:nvPr/>
          </p:nvGrpSpPr>
          <p:grpSpPr>
            <a:xfrm rot="0">
              <a:off x="2122207" y="3999086"/>
              <a:ext cx="1778889" cy="717340"/>
              <a:chOff x="0" y="0"/>
              <a:chExt cx="351386" cy="141697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351386" cy="141697"/>
              </a:xfrm>
              <a:custGeom>
                <a:avLst/>
                <a:gdLst/>
                <a:ahLst/>
                <a:cxnLst/>
                <a:rect r="r" b="b" t="t" l="l"/>
                <a:pathLst>
                  <a:path h="141697" w="351386">
                    <a:moveTo>
                      <a:pt x="0" y="0"/>
                    </a:moveTo>
                    <a:lnTo>
                      <a:pt x="351386" y="0"/>
                    </a:lnTo>
                    <a:lnTo>
                      <a:pt x="351386" y="141697"/>
                    </a:lnTo>
                    <a:lnTo>
                      <a:pt x="0" y="14169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38100"/>
                <a:ext cx="351386" cy="179797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298763" y="3594100"/>
            <a:ext cx="13690474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in your story?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435128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4" y="0"/>
                </a:lnTo>
                <a:lnTo>
                  <a:pt x="1816744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987314" y="4637424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4" y="0"/>
                </a:lnTo>
                <a:lnTo>
                  <a:pt x="2426144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35128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4" y="0"/>
                </a:lnTo>
                <a:lnTo>
                  <a:pt x="1816744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7346682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21585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DAG9vYvi_-Q</dc:identifier>
  <dcterms:modified xsi:type="dcterms:W3CDTF">2011-08-01T06:04:30Z</dcterms:modified>
  <cp:revision>1</cp:revision>
  <dc:title>Habitat Heroes Writing Project</dc:title>
</cp:coreProperties>
</file>